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6858000" cx="9906000"/>
  <p:notesSz cx="6797675" cy="9928225"/>
  <p:embeddedFontLst>
    <p:embeddedFont>
      <p:font typeface="Tahoma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298">
          <p15:clr>
            <a:srgbClr val="A4A3A4"/>
          </p15:clr>
        </p15:guide>
        <p15:guide id="2" pos="965">
          <p15:clr>
            <a:srgbClr val="A4A3A4"/>
          </p15:clr>
        </p15:guide>
        <p15:guide id="3" pos="4503">
          <p15:clr>
            <a:srgbClr val="A4A3A4"/>
          </p15:clr>
        </p15:guide>
        <p15:guide id="4" pos="2167">
          <p15:clr>
            <a:srgbClr val="A4A3A4"/>
          </p15:clr>
        </p15:guide>
      </p15:sldGuideLst>
    </p:ext>
    <p:ext uri="{2D200454-40CA-4A62-9FC3-DE9A4176ACB9}">
      <p15:notesGuideLst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69" roundtripDataSignature="AMtx7mhIbiaDV3xEDkBJsdRuGO9o89tI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DEBE8AB-454E-41A3-AEA8-0FA56F1915AE}">
  <a:tblStyle styleId="{4DEBE8AB-454E-41A3-AEA8-0FA56F1915AE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E37D5D80-2DFC-47BA-8BB1-52BA3EEDB662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98" orient="horz"/>
        <p:guide pos="965"/>
        <p:guide pos="4503"/>
        <p:guide pos="2167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27" orient="horz"/>
        <p:guide pos="2141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Tahoma-bold.fntdata"/><Relationship Id="rId23" Type="http://schemas.openxmlformats.org/officeDocument/2006/relationships/slide" Target="slides/slide17.xml"/><Relationship Id="rId67" Type="http://schemas.openxmlformats.org/officeDocument/2006/relationships/font" Target="fonts/Tahoma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customschemas.google.com/relationships/presentationmetadata" Target="meta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" name="Google Shape;20;p10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9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20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21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22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23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24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p25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26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p27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7b24714b0b_0_2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17b24714b0b_0_2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17b24714b0b_0_2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" name="Google Shape;25;p11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28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p29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p30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31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7a8327ab32_12_3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g17a8327ab32_12_3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p32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7a8327ab32_3_15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17a8327ab32_3_15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17a8327ab32_3_15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7a8327ab32_3_24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17a8327ab32_3_24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g17a8327ab32_3_24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7b24714b0b_1_6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g17b24714b0b_1_6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7b24714b0b_1_17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g17b24714b0b_1_17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" name="Google Shape;67;p12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7b24714b0b_1_58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g17b24714b0b_1_58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7b24714b0b_0_12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17b24714b0b_0_12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g17b24714b0b_0_12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5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" name="Google Shape;452;p35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7a8327ab32_0_77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g17a8327ab32_0_77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7a8327ab32_0_88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g17a8327ab32_0_88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7a8327ab32_0_99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g17a8327ab32_0_99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7a8327ab32_0_110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g17a8327ab32_0_110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7a8327ab32_0_121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g17a8327ab32_0_121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7a8327ab32_0_132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2" name="Google Shape;522;g17a8327ab32_0_132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7a8327ab32_0_150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17a8327ab32_0_150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" name="Google Shape;536;g17a8327ab32_0_150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13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7a8327ab32_0_155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17a8327ab32_0_155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4" name="Google Shape;544;g17a8327ab32_0_155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7a8327ab32_0_161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17a8327ab32_0_161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0" name="Google Shape;550;g17a8327ab32_0_161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7a8327ab32_0_166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17a8327ab32_0_166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g17a8327ab32_0_166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7a8327ab32_0_172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17a8327ab32_0_172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g17a8327ab32_0_172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7a8327ab32_0_177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17a8327ab32_0_177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" name="Google Shape;568;g17a8327ab32_0_177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7b24714b0b_2_0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17b24714b0b_2_0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" name="Google Shape;574;g17b24714b0b_2_0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0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8" name="Google Shape;598;p40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1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0" name="Google Shape;620;p41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7b24714b0b_1_71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17b24714b0b_1_71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2" name="Google Shape;642;g17b24714b0b_1_71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7b24714b0b_1_75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17b24714b0b_1_75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8" name="Google Shape;648;g17b24714b0b_1_75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4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7b24714b0b_3_5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17b24714b0b_3_5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g17b24714b0b_3_5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7b24714b0b_3_0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17b24714b0b_3_0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" name="Google Shape;660;g17b24714b0b_3_0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6" name="Google Shape;676;p1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3" name="Google Shape;703;p2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0" name="Google Shape;730;p3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5" name="Google Shape;745;p4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6" name="Google Shape;766;p6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1" name="Google Shape;791;p9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3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0" name="Google Shape;810;p33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4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2" name="Google Shape;832;p34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02" name="Google Shape;102;p15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36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0" name="Google Shape;860;p36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8" name="Google Shape;118;p16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p17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18:notes"/>
          <p:cNvSpPr/>
          <p:nvPr>
            <p:ph idx="2" type="sldImg"/>
          </p:nvPr>
        </p:nvSpPr>
        <p:spPr>
          <a:xfrm>
            <a:off x="711200" y="744538"/>
            <a:ext cx="537527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표지01" showMasterSp="0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8"/>
          <p:cNvSpPr txBox="1"/>
          <p:nvPr>
            <p:ph type="ctrTitle"/>
          </p:nvPr>
        </p:nvSpPr>
        <p:spPr>
          <a:xfrm>
            <a:off x="2024042" y="695316"/>
            <a:ext cx="753787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Malgun Gothic"/>
              <a:buNone/>
              <a:defRPr b="1" i="0" sz="4400" u="none" cap="none" strike="noStrik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" type="subTitle"/>
          </p:nvPr>
        </p:nvSpPr>
        <p:spPr>
          <a:xfrm>
            <a:off x="4027849" y="1604960"/>
            <a:ext cx="5400713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descr="01.png" id="15" name="Google Shape;1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286388"/>
            <a:ext cx="990600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내용">
  <p:cSld name="5_내용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oogle Shape;17;p7"/>
          <p:cNvGraphicFramePr/>
          <p:nvPr/>
        </p:nvGraphicFramePr>
        <p:xfrm>
          <a:off x="56456" y="446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1147925"/>
                <a:gridCol w="2444600"/>
                <a:gridCol w="984500"/>
                <a:gridCol w="2608025"/>
                <a:gridCol w="2608025"/>
              </a:tblGrid>
              <a:tr h="101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-US" sz="800" u="none" cap="none" strike="noStrike">
                          <a:solidFill>
                            <a:srgbClr val="59595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Screen ID</a:t>
                      </a:r>
                      <a:endParaRPr b="0" sz="800" u="none" cap="none" strike="noStrike">
                        <a:solidFill>
                          <a:srgbClr val="59595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rgbClr val="59595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-US" sz="800" u="none" cap="none" strike="noStrike">
                          <a:solidFill>
                            <a:srgbClr val="59595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 b="0" sz="800" u="none" cap="none" strike="noStrike">
                        <a:solidFill>
                          <a:srgbClr val="59595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-US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Detail description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-US" sz="800" u="none" cap="none" strike="noStrike">
                          <a:solidFill>
                            <a:srgbClr val="59595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Author</a:t>
                      </a:r>
                      <a:endParaRPr b="0" sz="800" u="none" cap="none" strike="noStrike">
                        <a:solidFill>
                          <a:srgbClr val="59595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rgbClr val="59595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-US" sz="800" u="none" cap="none" strike="noStrike">
                          <a:solidFill>
                            <a:srgbClr val="59595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Version</a:t>
                      </a:r>
                      <a:endParaRPr b="0" sz="800" u="none" cap="none" strike="noStrike">
                        <a:solidFill>
                          <a:srgbClr val="59595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-US" sz="800" u="none" cap="none" strike="noStrike">
                          <a:solidFill>
                            <a:srgbClr val="59595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Screen Path</a:t>
                      </a:r>
                      <a:endParaRPr b="0" sz="800" u="none" cap="none" strike="noStrike">
                        <a:solidFill>
                          <a:srgbClr val="59595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rgbClr val="59595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vMerge="1"/>
              </a:tr>
              <a:tr h="296025">
                <a:tc grid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rgbClr val="59595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vMerge="1"/>
              </a:tr>
              <a:tr h="5616625">
                <a:tc grid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59595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vMerge="1"/>
              </a:tr>
            </a:tbl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/>
          <p:nvPr/>
        </p:nvSpPr>
        <p:spPr>
          <a:xfrm>
            <a:off x="9278069" y="6599041"/>
            <a:ext cx="571475" cy="214335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DA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800" u="none" cap="none" strike="noStrike">
              <a:solidFill>
                <a:srgbClr val="DA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1" name="Google Shape;11;p5"/>
          <p:cNvCxnSpPr/>
          <p:nvPr/>
        </p:nvCxnSpPr>
        <p:spPr>
          <a:xfrm rot="5400000">
            <a:off x="9339284" y="6706112"/>
            <a:ext cx="792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3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3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3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3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46.jpg"/><Relationship Id="rId5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3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4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4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6.png"/><Relationship Id="rId4" Type="http://schemas.openxmlformats.org/officeDocument/2006/relationships/image" Target="../media/image6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0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2.png"/><Relationship Id="rId4" Type="http://schemas.openxmlformats.org/officeDocument/2006/relationships/slide" Target="/ppt/slides/slide41.xml"/><Relationship Id="rId5" Type="http://schemas.openxmlformats.org/officeDocument/2006/relationships/image" Target="../media/image7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slide" Target="/ppt/slides/slide41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3.png"/><Relationship Id="rId4" Type="http://schemas.openxmlformats.org/officeDocument/2006/relationships/image" Target="../media/image7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7.png"/><Relationship Id="rId4" Type="http://schemas.openxmlformats.org/officeDocument/2006/relationships/slide" Target="/ppt/slides/slide41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4.png"/><Relationship Id="rId4" Type="http://schemas.openxmlformats.org/officeDocument/2006/relationships/image" Target="../media/image89.png"/><Relationship Id="rId5" Type="http://schemas.openxmlformats.org/officeDocument/2006/relationships/image" Target="../media/image93.png"/><Relationship Id="rId6" Type="http://schemas.openxmlformats.org/officeDocument/2006/relationships/image" Target="../media/image9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2.png"/><Relationship Id="rId4" Type="http://schemas.openxmlformats.org/officeDocument/2006/relationships/image" Target="../media/image90.png"/><Relationship Id="rId5" Type="http://schemas.openxmlformats.org/officeDocument/2006/relationships/image" Target="../media/image9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/>
          <p:nvPr>
            <p:ph idx="1" type="subTitle"/>
          </p:nvPr>
        </p:nvSpPr>
        <p:spPr>
          <a:xfrm>
            <a:off x="4027849" y="1604960"/>
            <a:ext cx="5400713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</a:pPr>
            <a:r>
              <a:rPr lang="en-US" sz="2000"/>
              <a:t>회원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p19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6" name="Google Shape;166;p19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1194976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1204548" y="481635"/>
            <a:ext cx="6028356" cy="18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차량 카테고리 &gt; 인기 차량 목록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940" y="1518285"/>
            <a:ext cx="7024205" cy="439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906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9" name="Google Shape;179;p20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0" name="Google Shape;180;p20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1194976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1204548" y="481635"/>
            <a:ext cx="6028356" cy="18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차량 카테고리 &gt; 차량 검색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061" y="753701"/>
            <a:ext cx="5498291" cy="57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5075"/>
            <a:ext cx="9965524" cy="6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3" name="Google Shape;193;p21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4" name="Google Shape;194;p21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21"/>
          <p:cNvSpPr/>
          <p:nvPr/>
        </p:nvSpPr>
        <p:spPr>
          <a:xfrm>
            <a:off x="1194976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P007-01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21"/>
          <p:cNvSpPr/>
          <p:nvPr/>
        </p:nvSpPr>
        <p:spPr>
          <a:xfrm>
            <a:off x="1204548" y="481635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 검색 &gt; 주소입력(주소 팝업)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9" name="Google Shape;19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4025" y="1629918"/>
            <a:ext cx="3867150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905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07" name="Google Shape;207;p22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8" name="Google Shape;208;p22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1194976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1204548" y="481635"/>
            <a:ext cx="6028356" cy="18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차량목록/인기차량 목록 &gt; 간편보기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3" name="Google Shape;2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2537" y="1320927"/>
            <a:ext cx="4810125" cy="48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906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21" name="Google Shape;221;p23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22" name="Google Shape;222;p23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23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23"/>
          <p:cNvSpPr/>
          <p:nvPr/>
        </p:nvSpPr>
        <p:spPr>
          <a:xfrm>
            <a:off x="1194976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3"/>
          <p:cNvSpPr/>
          <p:nvPr/>
        </p:nvSpPr>
        <p:spPr>
          <a:xfrm>
            <a:off x="1204548" y="481635"/>
            <a:ext cx="6028356" cy="18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차량목록/인기차량 목록 &gt; 간편보기 &gt; 상세보기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7" name="Google Shape;2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1962" y="815580"/>
            <a:ext cx="4753626" cy="582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" y="0"/>
            <a:ext cx="9906001" cy="6634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5" name="Google Shape;235;p24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6" name="Google Shape;236;p24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24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24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1194976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4"/>
          <p:cNvSpPr/>
          <p:nvPr/>
        </p:nvSpPr>
        <p:spPr>
          <a:xfrm>
            <a:off x="1204548" y="481635"/>
            <a:ext cx="6028356" cy="18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공지사항 목록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1" name="Google Shape;24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060" y="1759648"/>
            <a:ext cx="6862031" cy="408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0"/>
            <a:ext cx="9906001" cy="6651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/>
          <p:nvPr/>
        </p:nvSpPr>
        <p:spPr>
          <a:xfrm>
            <a:off x="1204548" y="473721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25"/>
          <p:cNvSpPr/>
          <p:nvPr/>
        </p:nvSpPr>
        <p:spPr>
          <a:xfrm>
            <a:off x="1204548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9" name="Google Shape;249;p25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50" name="Google Shape;250;p25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464595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25"/>
          <p:cNvSpPr/>
          <p:nvPr/>
        </p:nvSpPr>
        <p:spPr>
          <a:xfrm>
            <a:off x="4636386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1194976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1204548" y="481635"/>
            <a:ext cx="60285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공지사항 목록 &gt; 상세보기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5" name="Google Shape;25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090" y="1584389"/>
            <a:ext cx="6921814" cy="434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5075"/>
            <a:ext cx="9905999" cy="66408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25"/>
          <p:cNvGrpSpPr/>
          <p:nvPr/>
        </p:nvGrpSpPr>
        <p:grpSpPr>
          <a:xfrm>
            <a:off x="126974" y="2690104"/>
            <a:ext cx="7021549" cy="3416855"/>
            <a:chOff x="4488472" y="2689975"/>
            <a:chExt cx="7021549" cy="3235351"/>
          </a:xfrm>
        </p:grpSpPr>
        <p:pic>
          <p:nvPicPr>
            <p:cNvPr id="258" name="Google Shape;258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88472" y="2689975"/>
              <a:ext cx="7021549" cy="3235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25"/>
            <p:cNvSpPr/>
            <p:nvPr/>
          </p:nvSpPr>
          <p:spPr>
            <a:xfrm>
              <a:off x="6182523" y="2791775"/>
              <a:ext cx="184500" cy="184500"/>
            </a:xfrm>
            <a:prstGeom prst="ellipse">
              <a:avLst/>
            </a:prstGeom>
            <a:solidFill>
              <a:srgbClr val="C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US" sz="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1" i="0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5020123" y="3074050"/>
              <a:ext cx="184500" cy="184500"/>
            </a:xfrm>
            <a:prstGeom prst="ellipse">
              <a:avLst/>
            </a:prstGeom>
            <a:solidFill>
              <a:srgbClr val="C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US" sz="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1" i="0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6803848" y="3074050"/>
              <a:ext cx="184500" cy="184500"/>
            </a:xfrm>
            <a:prstGeom prst="ellipse">
              <a:avLst/>
            </a:prstGeom>
            <a:solidFill>
              <a:srgbClr val="C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US" sz="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1" i="0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4557725" y="3346275"/>
              <a:ext cx="1902000" cy="2092500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4488473" y="3336750"/>
              <a:ext cx="184500" cy="184500"/>
            </a:xfrm>
            <a:prstGeom prst="ellipse">
              <a:avLst/>
            </a:prstGeom>
            <a:solidFill>
              <a:srgbClr val="C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US" sz="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b="1" i="0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10590423" y="5505250"/>
              <a:ext cx="184500" cy="184500"/>
            </a:xfrm>
            <a:prstGeom prst="ellipse">
              <a:avLst/>
            </a:prstGeom>
            <a:solidFill>
              <a:srgbClr val="C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US" sz="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b="1" i="0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65" name="Google Shape;265;p25"/>
          <p:cNvSpPr txBox="1"/>
          <p:nvPr/>
        </p:nvSpPr>
        <p:spPr>
          <a:xfrm>
            <a:off x="6013225" y="6106675"/>
            <a:ext cx="10761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5"/>
          <p:cNvSpPr/>
          <p:nvPr/>
        </p:nvSpPr>
        <p:spPr>
          <a:xfrm>
            <a:off x="6856953" y="5552406"/>
            <a:ext cx="448500" cy="184500"/>
          </a:xfrm>
          <a:prstGeom prst="flowChartAlternateProcess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L1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p26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3" name="Google Shape;273;p26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74" name="Google Shape;274;p26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26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26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26"/>
          <p:cNvSpPr/>
          <p:nvPr/>
        </p:nvSpPr>
        <p:spPr>
          <a:xfrm>
            <a:off x="1194976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P012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26"/>
          <p:cNvSpPr/>
          <p:nvPr/>
        </p:nvSpPr>
        <p:spPr>
          <a:xfrm>
            <a:off x="1204548" y="481635"/>
            <a:ext cx="6028356" cy="18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같이가볼래 목록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9" name="Google Shape;27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940" y="1690306"/>
            <a:ext cx="7032936" cy="430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0"/>
            <a:ext cx="9906001" cy="664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7" name="Google Shape;287;p27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88" name="Google Shape;288;p27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27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27"/>
          <p:cNvSpPr/>
          <p:nvPr/>
        </p:nvSpPr>
        <p:spPr>
          <a:xfrm>
            <a:off x="1185832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7"/>
          <p:cNvSpPr/>
          <p:nvPr/>
        </p:nvSpPr>
        <p:spPr>
          <a:xfrm>
            <a:off x="1204548" y="481635"/>
            <a:ext cx="6028356" cy="18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같이가볼래 목록 &gt; 작성하기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3" name="Google Shape;2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940" y="1266635"/>
            <a:ext cx="7027956" cy="466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905999" cy="6654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g17b24714b0b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05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17b24714b0b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7125" y="95525"/>
            <a:ext cx="476250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26" y="1296755"/>
            <a:ext cx="7064597" cy="432948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1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29;p11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11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11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32;p11"/>
          <p:cNvSpPr/>
          <p:nvPr/>
        </p:nvSpPr>
        <p:spPr>
          <a:xfrm>
            <a:off x="4636386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33;p11"/>
          <p:cNvSpPr/>
          <p:nvPr/>
        </p:nvSpPr>
        <p:spPr>
          <a:xfrm>
            <a:off x="1194976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P001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11"/>
          <p:cNvSpPr/>
          <p:nvPr/>
        </p:nvSpPr>
        <p:spPr>
          <a:xfrm>
            <a:off x="1204548" y="481635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메인페이지(로그인 전)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" name="Google Shape;35;p11"/>
          <p:cNvGrpSpPr/>
          <p:nvPr/>
        </p:nvGrpSpPr>
        <p:grpSpPr>
          <a:xfrm>
            <a:off x="5243550" y="1296750"/>
            <a:ext cx="321600" cy="360900"/>
            <a:chOff x="-2344050" y="951900"/>
            <a:chExt cx="321600" cy="360900"/>
          </a:xfrm>
        </p:grpSpPr>
        <p:sp>
          <p:nvSpPr>
            <p:cNvPr id="36" name="Google Shape;36;p11"/>
            <p:cNvSpPr/>
            <p:nvPr/>
          </p:nvSpPr>
          <p:spPr>
            <a:xfrm>
              <a:off x="-2344050" y="991200"/>
              <a:ext cx="321600" cy="3216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1"/>
            <p:cNvSpPr txBox="1"/>
            <p:nvPr/>
          </p:nvSpPr>
          <p:spPr>
            <a:xfrm>
              <a:off x="-2344050" y="951900"/>
              <a:ext cx="321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11"/>
          <p:cNvSpPr/>
          <p:nvPr/>
        </p:nvSpPr>
        <p:spPr>
          <a:xfrm>
            <a:off x="5912850" y="1849675"/>
            <a:ext cx="466800" cy="2109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11"/>
          <p:cNvGrpSpPr/>
          <p:nvPr/>
        </p:nvGrpSpPr>
        <p:grpSpPr>
          <a:xfrm>
            <a:off x="5985450" y="1296750"/>
            <a:ext cx="321600" cy="360900"/>
            <a:chOff x="-2344050" y="951900"/>
            <a:chExt cx="321600" cy="360900"/>
          </a:xfrm>
        </p:grpSpPr>
        <p:sp>
          <p:nvSpPr>
            <p:cNvPr id="40" name="Google Shape;40;p11"/>
            <p:cNvSpPr/>
            <p:nvPr/>
          </p:nvSpPr>
          <p:spPr>
            <a:xfrm>
              <a:off x="-2344050" y="991200"/>
              <a:ext cx="321600" cy="3216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1"/>
            <p:cNvSpPr txBox="1"/>
            <p:nvPr/>
          </p:nvSpPr>
          <p:spPr>
            <a:xfrm>
              <a:off x="-2344050" y="951900"/>
              <a:ext cx="321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42;p11"/>
          <p:cNvGrpSpPr/>
          <p:nvPr/>
        </p:nvGrpSpPr>
        <p:grpSpPr>
          <a:xfrm>
            <a:off x="6532050" y="1271200"/>
            <a:ext cx="321600" cy="360900"/>
            <a:chOff x="-2344050" y="951900"/>
            <a:chExt cx="321600" cy="360900"/>
          </a:xfrm>
        </p:grpSpPr>
        <p:sp>
          <p:nvSpPr>
            <p:cNvPr id="43" name="Google Shape;43;p11"/>
            <p:cNvSpPr/>
            <p:nvPr/>
          </p:nvSpPr>
          <p:spPr>
            <a:xfrm>
              <a:off x="-2344050" y="991200"/>
              <a:ext cx="321600" cy="3216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1"/>
            <p:cNvSpPr txBox="1"/>
            <p:nvPr/>
          </p:nvSpPr>
          <p:spPr>
            <a:xfrm>
              <a:off x="-2344050" y="951900"/>
              <a:ext cx="321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45;p11"/>
          <p:cNvGrpSpPr/>
          <p:nvPr/>
        </p:nvGrpSpPr>
        <p:grpSpPr>
          <a:xfrm>
            <a:off x="763950" y="1988950"/>
            <a:ext cx="321600" cy="360900"/>
            <a:chOff x="-2344050" y="951900"/>
            <a:chExt cx="321600" cy="360900"/>
          </a:xfrm>
        </p:grpSpPr>
        <p:sp>
          <p:nvSpPr>
            <p:cNvPr id="46" name="Google Shape;46;p11"/>
            <p:cNvSpPr/>
            <p:nvPr/>
          </p:nvSpPr>
          <p:spPr>
            <a:xfrm>
              <a:off x="-2344050" y="991200"/>
              <a:ext cx="321600" cy="3216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1"/>
            <p:cNvSpPr txBox="1"/>
            <p:nvPr/>
          </p:nvSpPr>
          <p:spPr>
            <a:xfrm>
              <a:off x="-2344050" y="951900"/>
              <a:ext cx="321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" name="Google Shape;48;p11"/>
          <p:cNvGrpSpPr/>
          <p:nvPr/>
        </p:nvGrpSpPr>
        <p:grpSpPr>
          <a:xfrm>
            <a:off x="2175425" y="2557625"/>
            <a:ext cx="321600" cy="360900"/>
            <a:chOff x="-2344050" y="951900"/>
            <a:chExt cx="321600" cy="360900"/>
          </a:xfrm>
        </p:grpSpPr>
        <p:sp>
          <p:nvSpPr>
            <p:cNvPr id="49" name="Google Shape;49;p11"/>
            <p:cNvSpPr/>
            <p:nvPr/>
          </p:nvSpPr>
          <p:spPr>
            <a:xfrm>
              <a:off x="-2344050" y="991200"/>
              <a:ext cx="321600" cy="3216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1"/>
            <p:cNvSpPr txBox="1"/>
            <p:nvPr/>
          </p:nvSpPr>
          <p:spPr>
            <a:xfrm>
              <a:off x="-2344050" y="951900"/>
              <a:ext cx="321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" name="Google Shape;51;p11"/>
          <p:cNvGrpSpPr/>
          <p:nvPr/>
        </p:nvGrpSpPr>
        <p:grpSpPr>
          <a:xfrm>
            <a:off x="2019750" y="4879925"/>
            <a:ext cx="321600" cy="360900"/>
            <a:chOff x="-2344050" y="951900"/>
            <a:chExt cx="321600" cy="360900"/>
          </a:xfrm>
        </p:grpSpPr>
        <p:sp>
          <p:nvSpPr>
            <p:cNvPr id="52" name="Google Shape;52;p11"/>
            <p:cNvSpPr/>
            <p:nvPr/>
          </p:nvSpPr>
          <p:spPr>
            <a:xfrm>
              <a:off x="-2344050" y="991200"/>
              <a:ext cx="321600" cy="3216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1"/>
            <p:cNvSpPr txBox="1"/>
            <p:nvPr/>
          </p:nvSpPr>
          <p:spPr>
            <a:xfrm>
              <a:off x="-2344050" y="951900"/>
              <a:ext cx="321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11"/>
          <p:cNvSpPr/>
          <p:nvPr/>
        </p:nvSpPr>
        <p:spPr>
          <a:xfrm>
            <a:off x="6475450" y="1849675"/>
            <a:ext cx="466800" cy="2109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1"/>
          <p:cNvSpPr/>
          <p:nvPr/>
        </p:nvSpPr>
        <p:spPr>
          <a:xfrm>
            <a:off x="1085550" y="2221450"/>
            <a:ext cx="466800" cy="2109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1"/>
          <p:cNvSpPr/>
          <p:nvPr/>
        </p:nvSpPr>
        <p:spPr>
          <a:xfrm>
            <a:off x="2341350" y="2221450"/>
            <a:ext cx="466800" cy="2109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/>
          <p:nvPr/>
        </p:nvSpPr>
        <p:spPr>
          <a:xfrm>
            <a:off x="3597150" y="2221450"/>
            <a:ext cx="466800" cy="2109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1"/>
          <p:cNvSpPr/>
          <p:nvPr/>
        </p:nvSpPr>
        <p:spPr>
          <a:xfrm>
            <a:off x="4776750" y="2200625"/>
            <a:ext cx="466800" cy="2109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L6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1"/>
          <p:cNvSpPr/>
          <p:nvPr/>
        </p:nvSpPr>
        <p:spPr>
          <a:xfrm>
            <a:off x="5956350" y="2200625"/>
            <a:ext cx="466800" cy="2109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L7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1"/>
          <p:cNvSpPr/>
          <p:nvPr/>
        </p:nvSpPr>
        <p:spPr>
          <a:xfrm>
            <a:off x="2886000" y="2710750"/>
            <a:ext cx="466800" cy="2109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L8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1"/>
          <p:cNvSpPr/>
          <p:nvPr/>
        </p:nvSpPr>
        <p:spPr>
          <a:xfrm>
            <a:off x="1947150" y="5314350"/>
            <a:ext cx="466800" cy="2109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L9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1"/>
          <p:cNvSpPr txBox="1"/>
          <p:nvPr/>
        </p:nvSpPr>
        <p:spPr>
          <a:xfrm>
            <a:off x="7254432" y="254977"/>
            <a:ext cx="25938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 검색란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페이지로 이동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페이지로 이동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카테고리 별 페이지 이동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해시태크에 맞는 차량으로 이동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인기차 목록 사진 띄워줌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" name="Google Shape;6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8350" y="2908250"/>
            <a:ext cx="2593800" cy="37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905999" cy="66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08" name="Google Shape;308;p28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9" name="Google Shape;309;p28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1185832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8"/>
          <p:cNvSpPr/>
          <p:nvPr/>
        </p:nvSpPr>
        <p:spPr>
          <a:xfrm>
            <a:off x="1204548" y="481635"/>
            <a:ext cx="6028356" cy="18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같이가볼래 목록 &gt; 상세보기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4" name="Google Shape;31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059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21" name="Google Shape;321;p29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후기 상세보기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22" name="Google Shape;322;p29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최윤호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29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1185832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/>
          <p:nvPr/>
        </p:nvSpPr>
        <p:spPr>
          <a:xfrm>
            <a:off x="1204548" y="481635"/>
            <a:ext cx="6028356" cy="18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후기 목록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7" name="Google Shape;32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941" y="1548575"/>
            <a:ext cx="7104964" cy="438327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9"/>
          <p:cNvSpPr txBox="1"/>
          <p:nvPr/>
        </p:nvSpPr>
        <p:spPr>
          <a:xfrm>
            <a:off x="7244860" y="254977"/>
            <a:ext cx="25938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메뉴 경로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글 목록 테이블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작성된 후기 목록을 출력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페이지당 10개의 데이터를 보여 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상세보기 링크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제목을 누르면 ‘후기상세보기’ 페이지 이동</a:t>
            </a:r>
            <a:b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(관리자의 경우엔 ‘후기 상세보기(관리자)’ 페이지로 이동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비공개 처리된 글의 경우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비공개 처리된 글이라면 ‘비공개 처리된 글입니다‘ 라고 보여 줌.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검색바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옵션: 제목, 작성자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옵션을 지정하고 원하는 내용을 입력한 뒤 검색 버튼을 누르면, 기존의 글 목록을 비우고 검색결과를 보여줌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후기 작성하기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클릭 시 후기 글 작성 페이지로 이동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페이징 처리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생성된 데이터(10개의 글)에 따라 페이지(10개의 글 당 한 개의 페이지)를 </a:t>
            </a:r>
            <a:b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계속 생성함(제한X)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9"/>
          <p:cNvSpPr/>
          <p:nvPr/>
        </p:nvSpPr>
        <p:spPr>
          <a:xfrm>
            <a:off x="3220994" y="3286764"/>
            <a:ext cx="466800" cy="2109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p29"/>
          <p:cNvGrpSpPr/>
          <p:nvPr/>
        </p:nvGrpSpPr>
        <p:grpSpPr>
          <a:xfrm>
            <a:off x="155533" y="2196625"/>
            <a:ext cx="321600" cy="360900"/>
            <a:chOff x="-2344050" y="951900"/>
            <a:chExt cx="321600" cy="360900"/>
          </a:xfrm>
        </p:grpSpPr>
        <p:sp>
          <p:nvSpPr>
            <p:cNvPr id="331" name="Google Shape;331;p29"/>
            <p:cNvSpPr/>
            <p:nvPr/>
          </p:nvSpPr>
          <p:spPr>
            <a:xfrm>
              <a:off x="-2344050" y="991200"/>
              <a:ext cx="321600" cy="3216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9"/>
            <p:cNvSpPr txBox="1"/>
            <p:nvPr/>
          </p:nvSpPr>
          <p:spPr>
            <a:xfrm>
              <a:off x="-2344050" y="951900"/>
              <a:ext cx="321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29"/>
          <p:cNvGrpSpPr/>
          <p:nvPr/>
        </p:nvGrpSpPr>
        <p:grpSpPr>
          <a:xfrm>
            <a:off x="135826" y="2743153"/>
            <a:ext cx="321600" cy="360900"/>
            <a:chOff x="-2344050" y="951900"/>
            <a:chExt cx="321600" cy="360900"/>
          </a:xfrm>
        </p:grpSpPr>
        <p:sp>
          <p:nvSpPr>
            <p:cNvPr id="334" name="Google Shape;334;p29"/>
            <p:cNvSpPr/>
            <p:nvPr/>
          </p:nvSpPr>
          <p:spPr>
            <a:xfrm>
              <a:off x="-2344050" y="991200"/>
              <a:ext cx="321600" cy="3216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9"/>
            <p:cNvSpPr txBox="1"/>
            <p:nvPr/>
          </p:nvSpPr>
          <p:spPr>
            <a:xfrm>
              <a:off x="-2344050" y="951900"/>
              <a:ext cx="321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336;p29"/>
          <p:cNvGrpSpPr/>
          <p:nvPr/>
        </p:nvGrpSpPr>
        <p:grpSpPr>
          <a:xfrm>
            <a:off x="1772793" y="3033503"/>
            <a:ext cx="321600" cy="360900"/>
            <a:chOff x="-2344050" y="951900"/>
            <a:chExt cx="321600" cy="360900"/>
          </a:xfrm>
        </p:grpSpPr>
        <p:sp>
          <p:nvSpPr>
            <p:cNvPr id="337" name="Google Shape;337;p29"/>
            <p:cNvSpPr/>
            <p:nvPr/>
          </p:nvSpPr>
          <p:spPr>
            <a:xfrm>
              <a:off x="-2344050" y="991200"/>
              <a:ext cx="321600" cy="3216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9"/>
            <p:cNvSpPr txBox="1"/>
            <p:nvPr/>
          </p:nvSpPr>
          <p:spPr>
            <a:xfrm>
              <a:off x="-2344050" y="951900"/>
              <a:ext cx="321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29"/>
          <p:cNvGrpSpPr/>
          <p:nvPr/>
        </p:nvGrpSpPr>
        <p:grpSpPr>
          <a:xfrm>
            <a:off x="1718293" y="4447128"/>
            <a:ext cx="321600" cy="360900"/>
            <a:chOff x="-2344050" y="951900"/>
            <a:chExt cx="321600" cy="360900"/>
          </a:xfrm>
        </p:grpSpPr>
        <p:sp>
          <p:nvSpPr>
            <p:cNvPr id="340" name="Google Shape;340;p29"/>
            <p:cNvSpPr/>
            <p:nvPr/>
          </p:nvSpPr>
          <p:spPr>
            <a:xfrm>
              <a:off x="-2344050" y="991200"/>
              <a:ext cx="321600" cy="3216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9"/>
            <p:cNvSpPr txBox="1"/>
            <p:nvPr/>
          </p:nvSpPr>
          <p:spPr>
            <a:xfrm>
              <a:off x="-2344050" y="951900"/>
              <a:ext cx="321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29"/>
          <p:cNvGrpSpPr/>
          <p:nvPr/>
        </p:nvGrpSpPr>
        <p:grpSpPr>
          <a:xfrm>
            <a:off x="4212543" y="4833378"/>
            <a:ext cx="321600" cy="360900"/>
            <a:chOff x="-2344050" y="951900"/>
            <a:chExt cx="321600" cy="360900"/>
          </a:xfrm>
        </p:grpSpPr>
        <p:sp>
          <p:nvSpPr>
            <p:cNvPr id="343" name="Google Shape;343;p29"/>
            <p:cNvSpPr/>
            <p:nvPr/>
          </p:nvSpPr>
          <p:spPr>
            <a:xfrm>
              <a:off x="-2344050" y="991200"/>
              <a:ext cx="321600" cy="3216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9"/>
            <p:cNvSpPr txBox="1"/>
            <p:nvPr/>
          </p:nvSpPr>
          <p:spPr>
            <a:xfrm>
              <a:off x="-2344050" y="951900"/>
              <a:ext cx="321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29"/>
          <p:cNvGrpSpPr/>
          <p:nvPr/>
        </p:nvGrpSpPr>
        <p:grpSpPr>
          <a:xfrm>
            <a:off x="6099143" y="2382253"/>
            <a:ext cx="321600" cy="360900"/>
            <a:chOff x="-2344050" y="951900"/>
            <a:chExt cx="321600" cy="360900"/>
          </a:xfrm>
        </p:grpSpPr>
        <p:sp>
          <p:nvSpPr>
            <p:cNvPr id="346" name="Google Shape;346;p29"/>
            <p:cNvSpPr/>
            <p:nvPr/>
          </p:nvSpPr>
          <p:spPr>
            <a:xfrm>
              <a:off x="-2344050" y="991200"/>
              <a:ext cx="321600" cy="3216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9"/>
            <p:cNvSpPr txBox="1"/>
            <p:nvPr/>
          </p:nvSpPr>
          <p:spPr>
            <a:xfrm>
              <a:off x="-2344050" y="951900"/>
              <a:ext cx="321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29"/>
          <p:cNvGrpSpPr/>
          <p:nvPr/>
        </p:nvGrpSpPr>
        <p:grpSpPr>
          <a:xfrm>
            <a:off x="2339743" y="5288553"/>
            <a:ext cx="321600" cy="360900"/>
            <a:chOff x="-2344050" y="951900"/>
            <a:chExt cx="321600" cy="360900"/>
          </a:xfrm>
        </p:grpSpPr>
        <p:sp>
          <p:nvSpPr>
            <p:cNvPr id="349" name="Google Shape;349;p29"/>
            <p:cNvSpPr/>
            <p:nvPr/>
          </p:nvSpPr>
          <p:spPr>
            <a:xfrm>
              <a:off x="-2344050" y="991200"/>
              <a:ext cx="321600" cy="3216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9"/>
            <p:cNvSpPr txBox="1"/>
            <p:nvPr/>
          </p:nvSpPr>
          <p:spPr>
            <a:xfrm>
              <a:off x="-2344050" y="951900"/>
              <a:ext cx="321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30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7" name="Google Shape;357;p30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후기 상세보기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후기 목록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58" name="Google Shape;358;p30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최윤호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30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30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30"/>
          <p:cNvSpPr/>
          <p:nvPr/>
        </p:nvSpPr>
        <p:spPr>
          <a:xfrm>
            <a:off x="1185832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0"/>
          <p:cNvSpPr/>
          <p:nvPr/>
        </p:nvSpPr>
        <p:spPr>
          <a:xfrm>
            <a:off x="1204548" y="481635"/>
            <a:ext cx="6028356" cy="18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후기 목록 &gt; 작성하기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30"/>
          <p:cNvSpPr txBox="1"/>
          <p:nvPr/>
        </p:nvSpPr>
        <p:spPr>
          <a:xfrm>
            <a:off x="7244860" y="254977"/>
            <a:ext cx="25938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글 제목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글 작성자, 작성 날짜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자동으로 입력되며, 임의로 작성 불가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글 내용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파일 업로드 박스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업로드된 파일 명 출력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파일 업로드 박스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가져온 파일(사진)을 나열하여 보여줌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업로드 제한 : 사진은 최소 한 개 이상 업로드 해야함.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파일 가져오기 버튼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클릭 시 윈도우 탐색기 팝업 보여줌.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팝업에서 원하는 파일 선택하면 파일 업로드 박스에 사진이 들어감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등록하기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클릭 시 8번(알림 창) 보여줌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취소 버튼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클릭 시 후기 목록으로 이동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8. 등록 알림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OK 선택 : 글등록, 등록이 완료됐다면 ‘후기상세보기’페이지로 이동 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Cancel 선택 : 취소. 알림 닫음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4" name="Google Shape;36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900" y="0"/>
            <a:ext cx="99358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31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71" name="Google Shape;371;p31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72" name="Google Shape;372;p31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최윤호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31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p31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31"/>
          <p:cNvSpPr/>
          <p:nvPr/>
        </p:nvSpPr>
        <p:spPr>
          <a:xfrm>
            <a:off x="1185832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P017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1"/>
          <p:cNvSpPr/>
          <p:nvPr/>
        </p:nvSpPr>
        <p:spPr>
          <a:xfrm>
            <a:off x="1204548" y="481635"/>
            <a:ext cx="6028356" cy="18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후기 목록 &gt; 상세보기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7" name="Google Shape;37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0" y="-25075"/>
            <a:ext cx="9906000" cy="6908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7a8327ab32_12_3"/>
          <p:cNvSpPr/>
          <p:nvPr/>
        </p:nvSpPr>
        <p:spPr>
          <a:xfrm>
            <a:off x="1204548" y="473721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g17a8327ab32_12_3"/>
          <p:cNvSpPr/>
          <p:nvPr/>
        </p:nvSpPr>
        <p:spPr>
          <a:xfrm>
            <a:off x="1204548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84" name="Google Shape;384;g17a8327ab32_12_3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후기 상세보기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후기 목록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85" name="Google Shape;385;g17a8327ab32_12_3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최윤호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g17a8327ab32_12_3"/>
          <p:cNvSpPr/>
          <p:nvPr/>
        </p:nvSpPr>
        <p:spPr>
          <a:xfrm>
            <a:off x="464595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g17a8327ab32_12_3"/>
          <p:cNvSpPr/>
          <p:nvPr/>
        </p:nvSpPr>
        <p:spPr>
          <a:xfrm>
            <a:off x="4636386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g17a8327ab32_12_3"/>
          <p:cNvSpPr/>
          <p:nvPr/>
        </p:nvSpPr>
        <p:spPr>
          <a:xfrm>
            <a:off x="1185832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17a8327ab32_12_3"/>
          <p:cNvSpPr/>
          <p:nvPr/>
        </p:nvSpPr>
        <p:spPr>
          <a:xfrm>
            <a:off x="1204548" y="481635"/>
            <a:ext cx="60285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후기 목록 &gt; 작성하기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g17a8327ab32_12_3"/>
          <p:cNvSpPr txBox="1"/>
          <p:nvPr/>
        </p:nvSpPr>
        <p:spPr>
          <a:xfrm>
            <a:off x="7244860" y="254977"/>
            <a:ext cx="25938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글 제목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글 작성자, 작성 날짜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자동으로 입력되며, 임의로 작성 불가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글 내용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파일 업로드 박스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업로드된 파일 명 출력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파일 업로드 박스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가져온 파일(사진)을 나열하여 보여줌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업로드 제한 : 사진은 최소 한 개 이상 업로드 해야함.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파일 가져오기 버튼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클릭 시 윈도우 탐색기 팝업 보여줌.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팝업에서 원하는 파일 선택하면 파일 업로드 박스에 사진이 들어감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등록하기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클릭 시 8번(알림 창) 보여줌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취소 버튼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클릭 시 후기 목록으로 이동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8. 등록 알림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OK 선택 : 글등록, 등록이 완료됐다면 ‘후기상세보기’페이지로 이동 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Cancel 선택 : 취소. 알림 닫음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1" name="Google Shape;391;g17a8327ab32_12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900" y="0"/>
            <a:ext cx="99358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17a8327ab32_12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00" y="0"/>
            <a:ext cx="9905999" cy="687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17a8327ab32_12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4882" y="1118538"/>
            <a:ext cx="14859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32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0" name="Google Shape;400;p32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01" name="Google Shape;401;p32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32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32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32"/>
          <p:cNvSpPr/>
          <p:nvPr/>
        </p:nvSpPr>
        <p:spPr>
          <a:xfrm>
            <a:off x="1185832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2"/>
          <p:cNvSpPr/>
          <p:nvPr/>
        </p:nvSpPr>
        <p:spPr>
          <a:xfrm>
            <a:off x="1204548" y="481635"/>
            <a:ext cx="6028356" cy="18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후기 목록 &gt; 후기 수정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6" name="Google Shape;40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"/>
            <a:ext cx="9906000" cy="6862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g17a8327ab32_3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06000" cy="687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17a8327ab32_3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05999" cy="6858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7b24714b0b_1_6"/>
          <p:cNvSpPr/>
          <p:nvPr/>
        </p:nvSpPr>
        <p:spPr>
          <a:xfrm>
            <a:off x="1204548" y="473721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g17b24714b0b_1_6"/>
          <p:cNvSpPr/>
          <p:nvPr/>
        </p:nvSpPr>
        <p:spPr>
          <a:xfrm>
            <a:off x="1204548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25" name="Google Shape;425;g17b24714b0b_1_6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26" name="Google Shape;426;g17b24714b0b_1_6"/>
          <p:cNvSpPr/>
          <p:nvPr/>
        </p:nvSpPr>
        <p:spPr>
          <a:xfrm>
            <a:off x="1204548" y="481635"/>
            <a:ext cx="60285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7" name="Google Shape;427;g17b24714b0b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"/>
            <a:ext cx="989564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7b24714b0b_1_17"/>
          <p:cNvSpPr/>
          <p:nvPr/>
        </p:nvSpPr>
        <p:spPr>
          <a:xfrm>
            <a:off x="1204548" y="473721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g17b24714b0b_1_17"/>
          <p:cNvSpPr/>
          <p:nvPr/>
        </p:nvSpPr>
        <p:spPr>
          <a:xfrm>
            <a:off x="1204548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34" name="Google Shape;434;g17b24714b0b_1_17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435" name="Google Shape;435;g17b24714b0b_1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"/>
            <a:ext cx="9906000" cy="666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05999" cy="683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7b24714b0b_1_58"/>
          <p:cNvSpPr/>
          <p:nvPr/>
        </p:nvSpPr>
        <p:spPr>
          <a:xfrm>
            <a:off x="1204548" y="473721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g17b24714b0b_1_58"/>
          <p:cNvSpPr/>
          <p:nvPr/>
        </p:nvSpPr>
        <p:spPr>
          <a:xfrm>
            <a:off x="1204548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42" name="Google Shape;442;g17b24714b0b_1_58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443" name="Google Shape;443;g17b24714b0b_1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25" y="2"/>
            <a:ext cx="9905999" cy="6644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g17b24714b0b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06001" cy="6666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5"/>
          <p:cNvSpPr txBox="1"/>
          <p:nvPr>
            <p:ph idx="1" type="subTitle"/>
          </p:nvPr>
        </p:nvSpPr>
        <p:spPr>
          <a:xfrm>
            <a:off x="4027849" y="1604960"/>
            <a:ext cx="5400713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</a:pPr>
            <a:r>
              <a:rPr lang="en-US" sz="2000"/>
              <a:t>관리자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7a8327ab32_0_77"/>
          <p:cNvSpPr/>
          <p:nvPr/>
        </p:nvSpPr>
        <p:spPr>
          <a:xfrm>
            <a:off x="1204548" y="473721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g17a8327ab32_0_77"/>
          <p:cNvSpPr/>
          <p:nvPr/>
        </p:nvSpPr>
        <p:spPr>
          <a:xfrm>
            <a:off x="1204548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61" name="Google Shape;461;g17a8327ab32_0_77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62" name="Google Shape;462;g17a8327ab32_0_77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g17a8327ab32_0_77"/>
          <p:cNvSpPr/>
          <p:nvPr/>
        </p:nvSpPr>
        <p:spPr>
          <a:xfrm>
            <a:off x="464595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g17a8327ab32_0_77"/>
          <p:cNvSpPr/>
          <p:nvPr/>
        </p:nvSpPr>
        <p:spPr>
          <a:xfrm>
            <a:off x="4636386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g17a8327ab32_0_77"/>
          <p:cNvSpPr/>
          <p:nvPr/>
        </p:nvSpPr>
        <p:spPr>
          <a:xfrm>
            <a:off x="1185832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A001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17a8327ab32_0_77"/>
          <p:cNvSpPr/>
          <p:nvPr/>
        </p:nvSpPr>
        <p:spPr>
          <a:xfrm>
            <a:off x="1204548" y="481635"/>
            <a:ext cx="60285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7" name="Google Shape;467;g17a8327ab32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7950" y="963300"/>
            <a:ext cx="9905999" cy="691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7a8327ab32_0_88"/>
          <p:cNvSpPr/>
          <p:nvPr/>
        </p:nvSpPr>
        <p:spPr>
          <a:xfrm>
            <a:off x="1204548" y="473721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g17a8327ab32_0_88"/>
          <p:cNvSpPr/>
          <p:nvPr/>
        </p:nvSpPr>
        <p:spPr>
          <a:xfrm>
            <a:off x="1204548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74" name="Google Shape;474;g17a8327ab32_0_88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75" name="Google Shape;475;g17a8327ab32_0_88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g17a8327ab32_0_88"/>
          <p:cNvSpPr/>
          <p:nvPr/>
        </p:nvSpPr>
        <p:spPr>
          <a:xfrm>
            <a:off x="464595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g17a8327ab32_0_88"/>
          <p:cNvSpPr/>
          <p:nvPr/>
        </p:nvSpPr>
        <p:spPr>
          <a:xfrm>
            <a:off x="4636386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g17a8327ab32_0_88"/>
          <p:cNvSpPr/>
          <p:nvPr/>
        </p:nvSpPr>
        <p:spPr>
          <a:xfrm>
            <a:off x="1185832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A001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17a8327ab32_0_88"/>
          <p:cNvSpPr/>
          <p:nvPr/>
        </p:nvSpPr>
        <p:spPr>
          <a:xfrm>
            <a:off x="1204548" y="481635"/>
            <a:ext cx="60285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0" name="Google Shape;480;g17a8327ab32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059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7a8327ab32_0_99"/>
          <p:cNvSpPr/>
          <p:nvPr/>
        </p:nvSpPr>
        <p:spPr>
          <a:xfrm>
            <a:off x="1204548" y="473721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g17a8327ab32_0_99"/>
          <p:cNvSpPr/>
          <p:nvPr/>
        </p:nvSpPr>
        <p:spPr>
          <a:xfrm>
            <a:off x="1204548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87" name="Google Shape;487;g17a8327ab32_0_99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88" name="Google Shape;488;g17a8327ab32_0_99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g17a8327ab32_0_99"/>
          <p:cNvSpPr/>
          <p:nvPr/>
        </p:nvSpPr>
        <p:spPr>
          <a:xfrm>
            <a:off x="464595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g17a8327ab32_0_99"/>
          <p:cNvSpPr/>
          <p:nvPr/>
        </p:nvSpPr>
        <p:spPr>
          <a:xfrm>
            <a:off x="4636386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g17a8327ab32_0_99"/>
          <p:cNvSpPr/>
          <p:nvPr/>
        </p:nvSpPr>
        <p:spPr>
          <a:xfrm>
            <a:off x="1185832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A001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17a8327ab32_0_99"/>
          <p:cNvSpPr/>
          <p:nvPr/>
        </p:nvSpPr>
        <p:spPr>
          <a:xfrm>
            <a:off x="1204548" y="481635"/>
            <a:ext cx="60285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3" name="Google Shape;493;g17a8327ab32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05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7a8327ab32_0_110"/>
          <p:cNvSpPr/>
          <p:nvPr/>
        </p:nvSpPr>
        <p:spPr>
          <a:xfrm>
            <a:off x="1204548" y="473721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9" name="Google Shape;499;g17a8327ab32_0_110"/>
          <p:cNvSpPr/>
          <p:nvPr/>
        </p:nvSpPr>
        <p:spPr>
          <a:xfrm>
            <a:off x="1204548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00" name="Google Shape;500;g17a8327ab32_0_110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01" name="Google Shape;501;g17a8327ab32_0_110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2" name="Google Shape;502;g17a8327ab32_0_110"/>
          <p:cNvSpPr/>
          <p:nvPr/>
        </p:nvSpPr>
        <p:spPr>
          <a:xfrm>
            <a:off x="464595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3" name="Google Shape;503;g17a8327ab32_0_110"/>
          <p:cNvSpPr/>
          <p:nvPr/>
        </p:nvSpPr>
        <p:spPr>
          <a:xfrm>
            <a:off x="4636386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g17a8327ab32_0_110"/>
          <p:cNvSpPr/>
          <p:nvPr/>
        </p:nvSpPr>
        <p:spPr>
          <a:xfrm>
            <a:off x="1185832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A001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7a8327ab32_0_110"/>
          <p:cNvSpPr/>
          <p:nvPr/>
        </p:nvSpPr>
        <p:spPr>
          <a:xfrm>
            <a:off x="1204548" y="481635"/>
            <a:ext cx="60285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6" name="Google Shape;506;g17a8327ab32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05999" cy="67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7a8327ab32_0_121"/>
          <p:cNvSpPr/>
          <p:nvPr/>
        </p:nvSpPr>
        <p:spPr>
          <a:xfrm>
            <a:off x="1204548" y="473721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g17a8327ab32_0_121"/>
          <p:cNvSpPr/>
          <p:nvPr/>
        </p:nvSpPr>
        <p:spPr>
          <a:xfrm>
            <a:off x="1204548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13" name="Google Shape;513;g17a8327ab32_0_121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14" name="Google Shape;514;g17a8327ab32_0_121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g17a8327ab32_0_121"/>
          <p:cNvSpPr/>
          <p:nvPr/>
        </p:nvSpPr>
        <p:spPr>
          <a:xfrm>
            <a:off x="464595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g17a8327ab32_0_121"/>
          <p:cNvSpPr/>
          <p:nvPr/>
        </p:nvSpPr>
        <p:spPr>
          <a:xfrm>
            <a:off x="4636386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g17a8327ab32_0_121"/>
          <p:cNvSpPr/>
          <p:nvPr/>
        </p:nvSpPr>
        <p:spPr>
          <a:xfrm>
            <a:off x="1185832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A001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17a8327ab32_0_121"/>
          <p:cNvSpPr/>
          <p:nvPr/>
        </p:nvSpPr>
        <p:spPr>
          <a:xfrm>
            <a:off x="1204548" y="481635"/>
            <a:ext cx="60285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9" name="Google Shape;519;g17a8327ab32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7a8327ab32_0_132"/>
          <p:cNvSpPr/>
          <p:nvPr/>
        </p:nvSpPr>
        <p:spPr>
          <a:xfrm>
            <a:off x="1204548" y="473721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g17a8327ab32_0_132"/>
          <p:cNvSpPr/>
          <p:nvPr/>
        </p:nvSpPr>
        <p:spPr>
          <a:xfrm>
            <a:off x="1204548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26" name="Google Shape;526;g17a8327ab32_0_132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27" name="Google Shape;527;g17a8327ab32_0_132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g17a8327ab32_0_132"/>
          <p:cNvSpPr/>
          <p:nvPr/>
        </p:nvSpPr>
        <p:spPr>
          <a:xfrm>
            <a:off x="464595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g17a8327ab32_0_132"/>
          <p:cNvSpPr/>
          <p:nvPr/>
        </p:nvSpPr>
        <p:spPr>
          <a:xfrm>
            <a:off x="4636386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g17a8327ab32_0_132"/>
          <p:cNvSpPr/>
          <p:nvPr/>
        </p:nvSpPr>
        <p:spPr>
          <a:xfrm>
            <a:off x="1185832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A001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17a8327ab32_0_132"/>
          <p:cNvSpPr/>
          <p:nvPr/>
        </p:nvSpPr>
        <p:spPr>
          <a:xfrm>
            <a:off x="1204548" y="481635"/>
            <a:ext cx="60285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2" name="Google Shape;532;g17a8327ab32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7a8327ab32_0_150"/>
          <p:cNvSpPr txBox="1"/>
          <p:nvPr/>
        </p:nvSpPr>
        <p:spPr>
          <a:xfrm>
            <a:off x="-2102750" y="1375775"/>
            <a:ext cx="15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g17a8327ab32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9100" y="446063"/>
            <a:ext cx="253365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17a8327ab32_0_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6" name="Google Shape;76;p13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7" name="Google Shape;77;p13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78;p13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1194976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P002-01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1204548" y="481635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회원가입(주소 팝업)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" name="Google Shape;8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4025" y="1629918"/>
            <a:ext cx="3867150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2"/>
            <a:ext cx="9906001" cy="68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g17a8327ab32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05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g17a8327ab32_0_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059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g17a8327ab32_0_166"/>
          <p:cNvPicPr preferRelativeResize="0"/>
          <p:nvPr/>
        </p:nvPicPr>
        <p:blipFill rotWithShape="1">
          <a:blip r:embed="rId3">
            <a:alphaModFix/>
          </a:blip>
          <a:srcRect b="8749" l="0" r="5285" t="0"/>
          <a:stretch/>
        </p:blipFill>
        <p:spPr>
          <a:xfrm>
            <a:off x="0" y="0"/>
            <a:ext cx="9906000" cy="67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17a8327ab32_0_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059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g17a8327ab32_0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05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7b24714b0b_2_0"/>
          <p:cNvSpPr/>
          <p:nvPr/>
        </p:nvSpPr>
        <p:spPr>
          <a:xfrm>
            <a:off x="1204548" y="473722"/>
            <a:ext cx="58944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 &gt; 마이페이지(관리자) &gt; 글 관리 &gt; 댓글 목록(관리자)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7" name="Google Shape;577;g17b24714b0b_2_0"/>
          <p:cNvSpPr/>
          <p:nvPr/>
        </p:nvSpPr>
        <p:spPr>
          <a:xfrm>
            <a:off x="1204548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8" name="Google Shape;578;g17b24714b0b_2_0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이지원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g17b24714b0b_2_0"/>
          <p:cNvSpPr/>
          <p:nvPr/>
        </p:nvSpPr>
        <p:spPr>
          <a:xfrm>
            <a:off x="464595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0" name="Google Shape;580;g17b24714b0b_2_0"/>
          <p:cNvSpPr/>
          <p:nvPr/>
        </p:nvSpPr>
        <p:spPr>
          <a:xfrm>
            <a:off x="4636386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2022.10.29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1" name="Google Shape;581;g17b24714b0b_2_0"/>
          <p:cNvSpPr/>
          <p:nvPr/>
        </p:nvSpPr>
        <p:spPr>
          <a:xfrm>
            <a:off x="1219788" y="41111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P013(관리자)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2" name="Google Shape;582;g17b24714b0b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825" y="1632374"/>
            <a:ext cx="6877650" cy="4199049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g17b24714b0b_2_0"/>
          <p:cNvSpPr txBox="1"/>
          <p:nvPr/>
        </p:nvSpPr>
        <p:spPr>
          <a:xfrm>
            <a:off x="7239450" y="292175"/>
            <a:ext cx="26289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댓글 목록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글 관리 &gt;  댓글 선택하여 보여지는 목록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접속한 관리자 ID 출력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댓글 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작성일 : 댓글 작성일자 출력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해당 글 카테고리 : 댓글이 작성된 해당 글의 카테고리를 보여줌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댓글 내용 : 회원이 작성한 댓글 간략하게 출력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비공개 여부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해당 댓글의 비공개 여부를 출력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상세보기 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상세보기 버튼 클릭 시, 해당 댓글이 작성된 글의 상세보기 페이지로 이동(관리자 모드)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회원 아이디로 검색하기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삭제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삭제 버튼 클릭 시, 선택한 댓글 삭제 가능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8. 페이징 처리(공통)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9. 삭제 시, alert창 띄우기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4" name="Google Shape;584;g17b24714b0b_2_0"/>
          <p:cNvSpPr/>
          <p:nvPr/>
        </p:nvSpPr>
        <p:spPr>
          <a:xfrm>
            <a:off x="1347448" y="2386433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5" name="Google Shape;585;g17b24714b0b_2_0"/>
          <p:cNvSpPr/>
          <p:nvPr/>
        </p:nvSpPr>
        <p:spPr>
          <a:xfrm>
            <a:off x="1396148" y="2873825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6" name="Google Shape;586;g17b24714b0b_2_0"/>
          <p:cNvSpPr/>
          <p:nvPr/>
        </p:nvSpPr>
        <p:spPr>
          <a:xfrm>
            <a:off x="5623690" y="3106904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7" name="Google Shape;587;g17b24714b0b_2_0"/>
          <p:cNvSpPr/>
          <p:nvPr/>
        </p:nvSpPr>
        <p:spPr>
          <a:xfrm>
            <a:off x="6832078" y="3336756"/>
            <a:ext cx="448500" cy="184500"/>
          </a:xfrm>
          <a:prstGeom prst="flowChartAlternateProcess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L1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g17b24714b0b_2_0"/>
          <p:cNvSpPr/>
          <p:nvPr/>
        </p:nvSpPr>
        <p:spPr>
          <a:xfrm>
            <a:off x="6210086" y="3175606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g17b24714b0b_2_0"/>
          <p:cNvSpPr/>
          <p:nvPr/>
        </p:nvSpPr>
        <p:spPr>
          <a:xfrm>
            <a:off x="6297959" y="2824900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g17b24714b0b_2_0"/>
          <p:cNvSpPr/>
          <p:nvPr/>
        </p:nvSpPr>
        <p:spPr>
          <a:xfrm>
            <a:off x="2411925" y="5462975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g17b24714b0b_2_0"/>
          <p:cNvSpPr/>
          <p:nvPr/>
        </p:nvSpPr>
        <p:spPr>
          <a:xfrm>
            <a:off x="2075299" y="3175600"/>
            <a:ext cx="3548400" cy="603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17b24714b0b_2_0"/>
          <p:cNvSpPr/>
          <p:nvPr/>
        </p:nvSpPr>
        <p:spPr>
          <a:xfrm>
            <a:off x="1978111" y="3106908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3" name="Google Shape;593;g17b24714b0b_2_0"/>
          <p:cNvSpPr/>
          <p:nvPr/>
        </p:nvSpPr>
        <p:spPr>
          <a:xfrm>
            <a:off x="4451886" y="4934956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94" name="Google Shape;594;g17b24714b0b_2_0"/>
          <p:cNvGraphicFramePr/>
          <p:nvPr/>
        </p:nvGraphicFramePr>
        <p:xfrm>
          <a:off x="7305460" y="53733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댓글이 작성된 해당글의 상세보기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95" name="Google Shape;595;g17b24714b0b_2_0"/>
          <p:cNvSpPr/>
          <p:nvPr/>
        </p:nvSpPr>
        <p:spPr>
          <a:xfrm>
            <a:off x="2434436" y="1581256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0"/>
          <p:cNvSpPr/>
          <p:nvPr/>
        </p:nvSpPr>
        <p:spPr>
          <a:xfrm>
            <a:off x="1204548" y="473722"/>
            <a:ext cx="5894462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 &gt; 마이페이지(관리자) &gt; 글 관리  &gt; 비공개 글 목록(관리자)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40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02" name="Google Shape;602;p40"/>
          <p:cNvGraphicFramePr/>
          <p:nvPr/>
        </p:nvGraphicFramePr>
        <p:xfrm>
          <a:off x="7305460" y="53733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03" name="Google Shape;603;p40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이지원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4" name="Google Shape;604;p40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5" name="Google Shape;605;p40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2022.10.29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6" name="Google Shape;606;p40"/>
          <p:cNvSpPr/>
          <p:nvPr/>
        </p:nvSpPr>
        <p:spPr>
          <a:xfrm>
            <a:off x="1219788" y="4111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P014(관리자)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7" name="Google Shape;60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175" y="1672975"/>
            <a:ext cx="6768185" cy="41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0"/>
          <p:cNvSpPr txBox="1"/>
          <p:nvPr/>
        </p:nvSpPr>
        <p:spPr>
          <a:xfrm>
            <a:off x="7239450" y="292175"/>
            <a:ext cx="26289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비공개 글 목록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글 목록 &gt; 비공개 글 선택하여 보여지는 목록 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접속한 관리자 ID 출력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댓글 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작성일 : 댓글 작성일자 출력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해당 글 카테고리 : 댓글이 작성된 해당 글의 카테고리를 보여줌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댓글 내용 : 회원이 작성한 댓글 간략하게 출력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회원 아이디 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상세보기 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상세보기 버튼 클릭 시, 해당 글의 상세보기 페이지로 이동(관리자 모드)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삭제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삭제 버튼 클릭 시, 선택한 댓글 삭제 가능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회원 아이디로 검색하기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삭제 시, alert창 띄우기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8. 페이징 처리(공통)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40"/>
          <p:cNvSpPr/>
          <p:nvPr/>
        </p:nvSpPr>
        <p:spPr>
          <a:xfrm>
            <a:off x="1439698" y="2475733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p40"/>
          <p:cNvSpPr/>
          <p:nvPr/>
        </p:nvSpPr>
        <p:spPr>
          <a:xfrm>
            <a:off x="1439698" y="2938750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p40"/>
          <p:cNvSpPr/>
          <p:nvPr/>
        </p:nvSpPr>
        <p:spPr>
          <a:xfrm>
            <a:off x="6289190" y="3336754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40"/>
          <p:cNvSpPr/>
          <p:nvPr/>
        </p:nvSpPr>
        <p:spPr>
          <a:xfrm>
            <a:off x="6339936" y="2938756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3" name="Google Shape;613;p40"/>
          <p:cNvSpPr/>
          <p:nvPr/>
        </p:nvSpPr>
        <p:spPr>
          <a:xfrm>
            <a:off x="2531809" y="1853600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p40"/>
          <p:cNvSpPr/>
          <p:nvPr/>
        </p:nvSpPr>
        <p:spPr>
          <a:xfrm>
            <a:off x="2531800" y="5417450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p40"/>
          <p:cNvSpPr/>
          <p:nvPr/>
        </p:nvSpPr>
        <p:spPr>
          <a:xfrm>
            <a:off x="2213275" y="3207075"/>
            <a:ext cx="4033200" cy="603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0"/>
          <p:cNvSpPr/>
          <p:nvPr/>
        </p:nvSpPr>
        <p:spPr>
          <a:xfrm>
            <a:off x="2083586" y="3123258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p40"/>
          <p:cNvSpPr/>
          <p:nvPr/>
        </p:nvSpPr>
        <p:spPr>
          <a:xfrm>
            <a:off x="4403161" y="5016131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"/>
          <p:cNvSpPr/>
          <p:nvPr/>
        </p:nvSpPr>
        <p:spPr>
          <a:xfrm>
            <a:off x="1204548" y="473722"/>
            <a:ext cx="5894462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 &gt; 마이페이지(관리자) &gt; 글 관리 &gt; 공지사항 목록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p41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41"/>
          <p:cNvSpPr txBox="1"/>
          <p:nvPr/>
        </p:nvSpPr>
        <p:spPr>
          <a:xfrm>
            <a:off x="7244860" y="254977"/>
            <a:ext cx="2593800" cy="3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공지사항 목록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글 관리 &gt; 공지사항 선택하여 보여지는 목록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접속한 관리자 ID 출력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같이가볼래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제목 : 공지사항 제목 출력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-&gt; 제목클릭시 상세보기(관리자)로 이동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작성자 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조회수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작성일 : 공지사항 작성일자 출력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공개여부 : 공개/비공개 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글 작성하기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공지사항은 관리자만 작성 가능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삭제버튼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삭제 기능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제목과 작성자로 검색할 수 있음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삭제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삭제 버튼 클릭 시, 선택한 댓글 삭제 가능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25" name="Google Shape;625;p41"/>
          <p:cNvGraphicFramePr/>
          <p:nvPr/>
        </p:nvGraphicFramePr>
        <p:xfrm>
          <a:off x="7305460" y="53733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댓글이 작성된 해당글의 상세보기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26" name="Google Shape;626;p41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이지원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p41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p41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2022.10.29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9" name="Google Shape;629;p41"/>
          <p:cNvSpPr/>
          <p:nvPr/>
        </p:nvSpPr>
        <p:spPr>
          <a:xfrm>
            <a:off x="1219788" y="4111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P015(관리자)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0" name="Google Shape;63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400" y="1599922"/>
            <a:ext cx="6940061" cy="4384612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1"/>
          <p:cNvSpPr/>
          <p:nvPr/>
        </p:nvSpPr>
        <p:spPr>
          <a:xfrm>
            <a:off x="1158723" y="2424871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2" name="Google Shape;632;p41"/>
          <p:cNvSpPr/>
          <p:nvPr/>
        </p:nvSpPr>
        <p:spPr>
          <a:xfrm>
            <a:off x="1158723" y="2978450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3" name="Google Shape;633;p41"/>
          <p:cNvSpPr/>
          <p:nvPr/>
        </p:nvSpPr>
        <p:spPr>
          <a:xfrm>
            <a:off x="5610515" y="2894629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4" name="Google Shape;634;p41"/>
          <p:cNvSpPr/>
          <p:nvPr/>
        </p:nvSpPr>
        <p:spPr>
          <a:xfrm>
            <a:off x="6359236" y="2894631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" name="Google Shape;635;p41"/>
          <p:cNvSpPr/>
          <p:nvPr/>
        </p:nvSpPr>
        <p:spPr>
          <a:xfrm>
            <a:off x="2575459" y="1624975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p41"/>
          <p:cNvSpPr/>
          <p:nvPr/>
        </p:nvSpPr>
        <p:spPr>
          <a:xfrm>
            <a:off x="1602750" y="3292625"/>
            <a:ext cx="5181600" cy="603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1"/>
          <p:cNvSpPr/>
          <p:nvPr/>
        </p:nvSpPr>
        <p:spPr>
          <a:xfrm>
            <a:off x="1486086" y="3251733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p41"/>
          <p:cNvSpPr/>
          <p:nvPr/>
        </p:nvSpPr>
        <p:spPr>
          <a:xfrm>
            <a:off x="4101311" y="5079681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g17b24714b0b_1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8300"/>
            <a:ext cx="9905999" cy="6681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g17b24714b0b_1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05999" cy="6644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4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0" name="Google Shape;90;p14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4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1194976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1204548" y="481635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로그인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191" y="1372744"/>
            <a:ext cx="4240072" cy="40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6961" y="1372744"/>
            <a:ext cx="2572049" cy="1241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" y="3"/>
            <a:ext cx="9906000" cy="683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4711" y="1855475"/>
            <a:ext cx="2453050" cy="366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g17b24714b0b_3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05999" cy="6675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g17b24714b0b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75" y="1499625"/>
            <a:ext cx="6989750" cy="41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17b24714b0b_3_0"/>
          <p:cNvSpPr/>
          <p:nvPr/>
        </p:nvSpPr>
        <p:spPr>
          <a:xfrm>
            <a:off x="1204548" y="473722"/>
            <a:ext cx="58944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 &gt; 마이페이지(관리자) &gt; 렌트카 관리 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4" name="Google Shape;664;g17b24714b0b_3_0"/>
          <p:cNvSpPr/>
          <p:nvPr/>
        </p:nvSpPr>
        <p:spPr>
          <a:xfrm>
            <a:off x="1204548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5" name="Google Shape;665;g17b24714b0b_3_0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이지원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6" name="Google Shape;666;g17b24714b0b_3_0"/>
          <p:cNvSpPr/>
          <p:nvPr/>
        </p:nvSpPr>
        <p:spPr>
          <a:xfrm>
            <a:off x="464595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7" name="Google Shape;667;g17b24714b0b_3_0"/>
          <p:cNvSpPr/>
          <p:nvPr/>
        </p:nvSpPr>
        <p:spPr>
          <a:xfrm>
            <a:off x="4636386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2022.10.29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g17b24714b0b_3_0"/>
          <p:cNvSpPr/>
          <p:nvPr/>
        </p:nvSpPr>
        <p:spPr>
          <a:xfrm>
            <a:off x="1219788" y="41111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P019(관리자)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g17b24714b0b_3_0"/>
          <p:cNvSpPr/>
          <p:nvPr/>
        </p:nvSpPr>
        <p:spPr>
          <a:xfrm>
            <a:off x="1158723" y="2278796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g17b24714b0b_3_0"/>
          <p:cNvSpPr txBox="1"/>
          <p:nvPr/>
        </p:nvSpPr>
        <p:spPr>
          <a:xfrm>
            <a:off x="7244860" y="254977"/>
            <a:ext cx="2593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렌트카 관리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렌트카 업체를 관리(삭제)할 수 있음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삭제 버튼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렌트카 정보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렌트카 업체명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차량명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대여할 위치 : 렌트카 위치 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g17b24714b0b_3_0"/>
          <p:cNvSpPr/>
          <p:nvPr/>
        </p:nvSpPr>
        <p:spPr>
          <a:xfrm>
            <a:off x="1204548" y="4671196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2" name="Google Shape;672;g17b24714b0b_3_0"/>
          <p:cNvSpPr/>
          <p:nvPr/>
        </p:nvSpPr>
        <p:spPr>
          <a:xfrm>
            <a:off x="1578948" y="2625971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g17b24714b0b_3_0"/>
          <p:cNvSpPr/>
          <p:nvPr/>
        </p:nvSpPr>
        <p:spPr>
          <a:xfrm>
            <a:off x="1683925" y="2708275"/>
            <a:ext cx="5181600" cy="7695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p1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80" name="Google Shape;680;p1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{E37D5D80-2DFC-47BA-8BB1-52BA3EEDB662}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차량 등록 페이지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차량 상세 페이지 (관리자)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81" name="Google Shape;681;p1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2" name="Google Shape;682;p1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3" name="Google Shape;683;p1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4" name="Google Shape;684;p1"/>
          <p:cNvSpPr/>
          <p:nvPr/>
        </p:nvSpPr>
        <p:spPr>
          <a:xfrm>
            <a:off x="1185832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P020 (관리자)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"/>
          <p:cNvSpPr/>
          <p:nvPr/>
        </p:nvSpPr>
        <p:spPr>
          <a:xfrm>
            <a:off x="1204548" y="481635"/>
            <a:ext cx="6028356" cy="18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차량 관리 &gt; 차량 목록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6" name="Google Shape;6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297" y="1582615"/>
            <a:ext cx="7020605" cy="425401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"/>
          <p:cNvSpPr/>
          <p:nvPr/>
        </p:nvSpPr>
        <p:spPr>
          <a:xfrm>
            <a:off x="1285673" y="2339133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8" name="Google Shape;688;p1"/>
          <p:cNvSpPr txBox="1"/>
          <p:nvPr/>
        </p:nvSpPr>
        <p:spPr>
          <a:xfrm>
            <a:off x="7244860" y="254977"/>
            <a:ext cx="2593800" cy="4108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메뉴 경로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차량 목록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차량 명, 가격, 연료 보여 줌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 명 클릭 시 해당 차량의 ‘상세보기(관리자)’페이지로 이동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체크 박스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선택 가능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 기능과 연동됨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삭제 버튼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체크 박스로 선택한 항목들을 삭제 요청함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 확인 알림 창 호출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삭제 확인 알림 창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OK : 해당 항목을 삭제시킴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Cancel : 취소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등록 버튼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차량 등록 페이지로 이동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차량 명 검색 기능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‘검색 전 차량 명을 입력 바랍니다‘ 표출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 시 사라짐.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 차량 명을 입력하고 검색버튼을 누르면 검색 결과에 해당하는 정보를 보여줌. 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8. 페이징 처리(공통)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9" name="Google Shape;689;p1"/>
          <p:cNvSpPr/>
          <p:nvPr/>
        </p:nvSpPr>
        <p:spPr>
          <a:xfrm>
            <a:off x="1339171" y="2875566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p1"/>
          <p:cNvSpPr/>
          <p:nvPr/>
        </p:nvSpPr>
        <p:spPr>
          <a:xfrm>
            <a:off x="5358721" y="5165650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1" name="Google Shape;691;p1"/>
          <p:cNvSpPr/>
          <p:nvPr/>
        </p:nvSpPr>
        <p:spPr>
          <a:xfrm>
            <a:off x="1285673" y="5132532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2" name="Google Shape;692;p1"/>
          <p:cNvSpPr/>
          <p:nvPr/>
        </p:nvSpPr>
        <p:spPr>
          <a:xfrm>
            <a:off x="6454096" y="2431383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3" name="Google Shape;693;p1">
            <a:hlinkClick action="ppaction://hlinksldjump" r:id="rId4"/>
          </p:cNvPr>
          <p:cNvSpPr/>
          <p:nvPr/>
        </p:nvSpPr>
        <p:spPr>
          <a:xfrm>
            <a:off x="6638596" y="2401864"/>
            <a:ext cx="434296" cy="1845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L1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1"/>
          <p:cNvSpPr/>
          <p:nvPr/>
        </p:nvSpPr>
        <p:spPr>
          <a:xfrm>
            <a:off x="2853646" y="5385284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5" name="Google Shape;695;p1"/>
          <p:cNvSpPr/>
          <p:nvPr/>
        </p:nvSpPr>
        <p:spPr>
          <a:xfrm>
            <a:off x="1747501" y="2875566"/>
            <a:ext cx="5234324" cy="222885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1"/>
          <p:cNvSpPr/>
          <p:nvPr/>
        </p:nvSpPr>
        <p:spPr>
          <a:xfrm>
            <a:off x="1942898" y="2756757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7" name="Google Shape;697;p1"/>
          <p:cNvSpPr/>
          <p:nvPr/>
        </p:nvSpPr>
        <p:spPr>
          <a:xfrm>
            <a:off x="3327864" y="3261582"/>
            <a:ext cx="434296" cy="1845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L2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8" name="Google Shape;69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102" y="5522055"/>
            <a:ext cx="1853142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"/>
          <p:cNvSpPr/>
          <p:nvPr/>
        </p:nvSpPr>
        <p:spPr>
          <a:xfrm>
            <a:off x="355837" y="5477534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0" name="Google Shape;700;p1"/>
          <p:cNvSpPr/>
          <p:nvPr/>
        </p:nvSpPr>
        <p:spPr>
          <a:xfrm>
            <a:off x="1167116" y="24721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김민정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831" y="1494014"/>
            <a:ext cx="7108073" cy="4225813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2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7" name="Google Shape;707;p2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08" name="Google Shape;708;p2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{E37D5D80-2DFC-47BA-8BB1-52BA3EEDB662}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차량 목록 페이지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09" name="Google Shape;709;p2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0" name="Google Shape;710;p2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1" name="Google Shape;711;p2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2" name="Google Shape;712;p2"/>
          <p:cNvSpPr/>
          <p:nvPr/>
        </p:nvSpPr>
        <p:spPr>
          <a:xfrm>
            <a:off x="1185832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P021 (관리자)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"/>
          <p:cNvSpPr/>
          <p:nvPr/>
        </p:nvSpPr>
        <p:spPr>
          <a:xfrm>
            <a:off x="1204548" y="481635"/>
            <a:ext cx="6028356" cy="18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차량 관리 &gt; 차량 등록1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4" name="Google Shape;714;p2"/>
          <p:cNvSpPr txBox="1"/>
          <p:nvPr/>
        </p:nvSpPr>
        <p:spPr>
          <a:xfrm>
            <a:off x="7244860" y="254977"/>
            <a:ext cx="2593800" cy="5355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 명 입력 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관리자가 직접 입력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차 종 입력 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드롭 다운기능으로 선택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16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브랜드 입력 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관리자가 직접 입력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16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연료 입력 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드롭 다운기능으로 선택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16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연식 입력 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관리자가 직접 입력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사진 파일 업로드 버튼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업로드 제한 : 사진은 최소 한 개 이상 업로드 해야함.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클릭 시 윈도우 탐색기 팝업 띄움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사진 파일 미리보기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가져온 사진 파일을 이미지로 보여줌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파일 상단 삭제 버튼을 통해 취소 가능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8. 등록 버튼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버튼 클릭 시 차량 정보 등록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클릭 시 등록 알림 창 호출 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9. 등록 안내 창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등록이 완료됐다면 ‘상세보기(관리자)</a:t>
            </a:r>
            <a:r>
              <a:rPr b="0" i="0" lang="en-US" sz="900" u="none" cap="none" strike="noStrik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’페이지로 이동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 목록 가기 버튼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 목록 페이지로 이동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5" name="Google Shape;715;p2"/>
          <p:cNvSpPr/>
          <p:nvPr/>
        </p:nvSpPr>
        <p:spPr>
          <a:xfrm>
            <a:off x="3454432" y="2599341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6" name="Google Shape;716;p2"/>
          <p:cNvSpPr/>
          <p:nvPr/>
        </p:nvSpPr>
        <p:spPr>
          <a:xfrm>
            <a:off x="3454432" y="3182955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p2"/>
          <p:cNvSpPr/>
          <p:nvPr/>
        </p:nvSpPr>
        <p:spPr>
          <a:xfrm>
            <a:off x="1739221" y="4451275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8" name="Google Shape;718;p2"/>
          <p:cNvSpPr/>
          <p:nvPr/>
        </p:nvSpPr>
        <p:spPr>
          <a:xfrm>
            <a:off x="3454432" y="3520532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9" name="Google Shape;719;p2"/>
          <p:cNvSpPr/>
          <p:nvPr/>
        </p:nvSpPr>
        <p:spPr>
          <a:xfrm>
            <a:off x="5780234" y="4180177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2"/>
          <p:cNvSpPr/>
          <p:nvPr/>
        </p:nvSpPr>
        <p:spPr>
          <a:xfrm>
            <a:off x="6292171" y="5328593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2"/>
          <p:cNvSpPr/>
          <p:nvPr/>
        </p:nvSpPr>
        <p:spPr>
          <a:xfrm>
            <a:off x="3454432" y="2884107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2"/>
          <p:cNvSpPr/>
          <p:nvPr/>
        </p:nvSpPr>
        <p:spPr>
          <a:xfrm>
            <a:off x="3454432" y="3836812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3" name="Google Shape;72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6112" y="5420843"/>
            <a:ext cx="1864325" cy="99852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2"/>
          <p:cNvSpPr/>
          <p:nvPr/>
        </p:nvSpPr>
        <p:spPr>
          <a:xfrm>
            <a:off x="3100785" y="5420843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5" name="Google Shape;725;p2"/>
          <p:cNvSpPr/>
          <p:nvPr/>
        </p:nvSpPr>
        <p:spPr>
          <a:xfrm>
            <a:off x="5193374" y="5306359"/>
            <a:ext cx="477930" cy="413468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6" name="Google Shape;726;p2">
            <a:hlinkClick action="ppaction://hlinksldjump" r:id="rId5"/>
          </p:cNvPr>
          <p:cNvSpPr/>
          <p:nvPr/>
        </p:nvSpPr>
        <p:spPr>
          <a:xfrm>
            <a:off x="5215191" y="5651730"/>
            <a:ext cx="434296" cy="1845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L1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"/>
          <p:cNvSpPr/>
          <p:nvPr/>
        </p:nvSpPr>
        <p:spPr>
          <a:xfrm>
            <a:off x="1167116" y="24721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김민정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46" y="1272224"/>
            <a:ext cx="6936316" cy="4148619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3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4" name="Google Shape;734;p3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35" name="Google Shape;735;p3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{E37D5D80-2DFC-47BA-8BB1-52BA3EEDB662}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36" name="Google Shape;736;p3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7" name="Google Shape;737;p3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8" name="Google Shape;738;p3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9" name="Google Shape;739;p3"/>
          <p:cNvSpPr/>
          <p:nvPr/>
        </p:nvSpPr>
        <p:spPr>
          <a:xfrm>
            <a:off x="1185832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P021-2 (관리자)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3"/>
          <p:cNvSpPr/>
          <p:nvPr/>
        </p:nvSpPr>
        <p:spPr>
          <a:xfrm>
            <a:off x="1204548" y="481635"/>
            <a:ext cx="6028356" cy="18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차량 관리 &gt; 차량 등록2 (예시)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1" name="Google Shape;74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0935" y="4293211"/>
            <a:ext cx="3881977" cy="2494741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3"/>
          <p:cNvSpPr/>
          <p:nvPr/>
        </p:nvSpPr>
        <p:spPr>
          <a:xfrm>
            <a:off x="1167116" y="24721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김민정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110" y="1554455"/>
            <a:ext cx="6986980" cy="4186414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4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9" name="Google Shape;749;p4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50" name="Google Shape;750;p4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{E37D5D80-2DFC-47BA-8BB1-52BA3EEDB662}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차량 목록 페이지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차량 수정 페이지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51" name="Google Shape;751;p4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2" name="Google Shape;752;p4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3" name="Google Shape;753;p4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4" name="Google Shape;754;p4"/>
          <p:cNvSpPr/>
          <p:nvPr/>
        </p:nvSpPr>
        <p:spPr>
          <a:xfrm>
            <a:off x="1185832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P022 (관리자)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"/>
          <p:cNvSpPr/>
          <p:nvPr/>
        </p:nvSpPr>
        <p:spPr>
          <a:xfrm>
            <a:off x="1204548" y="481635"/>
            <a:ext cx="6028356" cy="18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차량 관리 &gt; 차량 상세 페이지(관리자) 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6" name="Google Shape;756;p4"/>
          <p:cNvSpPr txBox="1"/>
          <p:nvPr/>
        </p:nvSpPr>
        <p:spPr>
          <a:xfrm>
            <a:off x="7244860" y="254977"/>
            <a:ext cx="2593800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 상세 정보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등록된 차량 상세 정보 가져옴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목록 버튼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 페이지로 이동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수정 버튼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수정 페이지로 이동 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7" name="Google Shape;757;p4"/>
          <p:cNvSpPr/>
          <p:nvPr/>
        </p:nvSpPr>
        <p:spPr>
          <a:xfrm>
            <a:off x="6278348" y="5328593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8" name="Google Shape;758;p4"/>
          <p:cNvSpPr/>
          <p:nvPr/>
        </p:nvSpPr>
        <p:spPr>
          <a:xfrm>
            <a:off x="5645764" y="5588342"/>
            <a:ext cx="434296" cy="1845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L1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4"/>
          <p:cNvSpPr/>
          <p:nvPr/>
        </p:nvSpPr>
        <p:spPr>
          <a:xfrm>
            <a:off x="5405606" y="5349166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0" name="Google Shape;760;p4"/>
          <p:cNvSpPr/>
          <p:nvPr/>
        </p:nvSpPr>
        <p:spPr>
          <a:xfrm>
            <a:off x="6546531" y="5588342"/>
            <a:ext cx="434296" cy="1845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L2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4"/>
          <p:cNvSpPr/>
          <p:nvPr/>
        </p:nvSpPr>
        <p:spPr>
          <a:xfrm>
            <a:off x="1924050" y="2598396"/>
            <a:ext cx="4538797" cy="262130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4"/>
          <p:cNvSpPr/>
          <p:nvPr/>
        </p:nvSpPr>
        <p:spPr>
          <a:xfrm>
            <a:off x="1924050" y="2674597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3" name="Google Shape;763;p4"/>
          <p:cNvSpPr/>
          <p:nvPr/>
        </p:nvSpPr>
        <p:spPr>
          <a:xfrm>
            <a:off x="1167116" y="24721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김민정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9" name="Google Shape;769;p6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70" name="Google Shape;770;p6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{E37D5D80-2DFC-47BA-8BB1-52BA3EEDB662}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차량 목록 페이지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71" name="Google Shape;771;p6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2" name="Google Shape;772;p6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3" name="Google Shape;773;p6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4" name="Google Shape;774;p6"/>
          <p:cNvSpPr/>
          <p:nvPr/>
        </p:nvSpPr>
        <p:spPr>
          <a:xfrm>
            <a:off x="1185832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P023 (관리자)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6"/>
          <p:cNvSpPr/>
          <p:nvPr/>
        </p:nvSpPr>
        <p:spPr>
          <a:xfrm>
            <a:off x="1204548" y="481635"/>
            <a:ext cx="6028356" cy="18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차량 관리 &gt; 차량 수정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6" name="Google Shape;77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05" y="1492830"/>
            <a:ext cx="7125299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6"/>
          <p:cNvSpPr txBox="1"/>
          <p:nvPr/>
        </p:nvSpPr>
        <p:spPr>
          <a:xfrm>
            <a:off x="7244860" y="254977"/>
            <a:ext cx="2593800" cy="5078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 명 입력 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직접 입력 불가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차 종 입력 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드롭 다운기능으로 선택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16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브랜드 입력 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관리자가 직접 입력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16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연료 입력 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드롭 다운기능으로 선택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16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연식 입력 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관리자가 직접 입력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사진 파일 업로드 버튼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업로드 제한 : 사진은 최소 한 개 이상 업로드 해야함.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클릭 시 윈도우 탐색기 팝업 띄움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사진 파일 미리보기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가져온 사진 파일을 이미지로 보여줌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파일 상단 삭제 버튼을 통해 취소 가능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8. 등록 버튼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버튼 클릭 시 차량 정보 등록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클릭 시 등록 알림 창 호출 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9. 등록 안내 창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등록이 완료됐다면 ‘상세보기(관리자)</a:t>
            </a:r>
            <a:r>
              <a:rPr b="0" i="0" lang="en-US" sz="900" u="none" cap="none" strike="noStrik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’페이지로 이동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 목록 가기 버튼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 목록 페이지로 이동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8" name="Google Shape;778;p6"/>
          <p:cNvSpPr/>
          <p:nvPr/>
        </p:nvSpPr>
        <p:spPr>
          <a:xfrm>
            <a:off x="3454432" y="2599341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9" name="Google Shape;779;p6"/>
          <p:cNvSpPr/>
          <p:nvPr/>
        </p:nvSpPr>
        <p:spPr>
          <a:xfrm>
            <a:off x="3454432" y="3182955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0" name="Google Shape;780;p6"/>
          <p:cNvSpPr/>
          <p:nvPr/>
        </p:nvSpPr>
        <p:spPr>
          <a:xfrm>
            <a:off x="1739221" y="4451275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1" name="Google Shape;781;p6"/>
          <p:cNvSpPr/>
          <p:nvPr/>
        </p:nvSpPr>
        <p:spPr>
          <a:xfrm>
            <a:off x="3454432" y="3520532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2" name="Google Shape;782;p6"/>
          <p:cNvSpPr/>
          <p:nvPr/>
        </p:nvSpPr>
        <p:spPr>
          <a:xfrm>
            <a:off x="5780234" y="4180177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3" name="Google Shape;783;p6"/>
          <p:cNvSpPr/>
          <p:nvPr/>
        </p:nvSpPr>
        <p:spPr>
          <a:xfrm>
            <a:off x="6292171" y="5328593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4" name="Google Shape;784;p6"/>
          <p:cNvSpPr/>
          <p:nvPr/>
        </p:nvSpPr>
        <p:spPr>
          <a:xfrm>
            <a:off x="3454432" y="2884107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5" name="Google Shape;785;p6"/>
          <p:cNvSpPr/>
          <p:nvPr/>
        </p:nvSpPr>
        <p:spPr>
          <a:xfrm>
            <a:off x="3454432" y="3836812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6" name="Google Shape;786;p6"/>
          <p:cNvSpPr/>
          <p:nvPr/>
        </p:nvSpPr>
        <p:spPr>
          <a:xfrm>
            <a:off x="5193374" y="5306359"/>
            <a:ext cx="477930" cy="413468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7" name="Google Shape;787;p6">
            <a:hlinkClick action="ppaction://hlinksldjump" r:id="rId4"/>
          </p:cNvPr>
          <p:cNvSpPr/>
          <p:nvPr/>
        </p:nvSpPr>
        <p:spPr>
          <a:xfrm>
            <a:off x="5215191" y="5651730"/>
            <a:ext cx="434296" cy="1845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L1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6"/>
          <p:cNvSpPr/>
          <p:nvPr/>
        </p:nvSpPr>
        <p:spPr>
          <a:xfrm>
            <a:off x="1167116" y="24721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김민정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4" name="Google Shape;794;p9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95" name="Google Shape;795;p9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{E37D5D80-2DFC-47BA-8BB1-52BA3EEDB662}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96" name="Google Shape;796;p9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7" name="Google Shape;797;p9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8" name="Google Shape;798;p9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9" name="Google Shape;799;p9"/>
          <p:cNvSpPr/>
          <p:nvPr/>
        </p:nvSpPr>
        <p:spPr>
          <a:xfrm>
            <a:off x="1185832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P024 (관리자)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9"/>
          <p:cNvSpPr/>
          <p:nvPr/>
        </p:nvSpPr>
        <p:spPr>
          <a:xfrm>
            <a:off x="1204548" y="481635"/>
            <a:ext cx="6028356" cy="18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여행지 관리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01" name="Google Shape;80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03" y="1591407"/>
            <a:ext cx="7090258" cy="4319353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9"/>
          <p:cNvSpPr txBox="1"/>
          <p:nvPr/>
        </p:nvSpPr>
        <p:spPr>
          <a:xfrm>
            <a:off x="7244860" y="254977"/>
            <a:ext cx="2593800" cy="1754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여행지 목록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API를 이용하여 받아온 값을 목록으로 보여줌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2, 삭제 버튼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 버튼을 누르면 체크 박스에 체크된 항목이 삭제 됨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선택 기능을 통해 전체 삭제 기능 가능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페이징 처리(공통)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3" name="Google Shape;803;p9"/>
          <p:cNvSpPr/>
          <p:nvPr/>
        </p:nvSpPr>
        <p:spPr>
          <a:xfrm>
            <a:off x="1841863" y="3239589"/>
            <a:ext cx="5143072" cy="164592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9"/>
          <p:cNvSpPr/>
          <p:nvPr/>
        </p:nvSpPr>
        <p:spPr>
          <a:xfrm>
            <a:off x="1781064" y="3239589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5" name="Google Shape;805;p9"/>
          <p:cNvSpPr/>
          <p:nvPr/>
        </p:nvSpPr>
        <p:spPr>
          <a:xfrm>
            <a:off x="1397887" y="5370212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6" name="Google Shape;806;p9"/>
          <p:cNvSpPr/>
          <p:nvPr/>
        </p:nvSpPr>
        <p:spPr>
          <a:xfrm>
            <a:off x="3326836" y="5121384"/>
            <a:ext cx="184500" cy="1845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7" name="Google Shape;807;p9"/>
          <p:cNvSpPr/>
          <p:nvPr/>
        </p:nvSpPr>
        <p:spPr>
          <a:xfrm>
            <a:off x="1167116" y="24721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김민정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3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3" name="Google Shape;813;p33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14" name="Google Shape;814;p33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{E37D5D80-2DFC-47BA-8BB1-52BA3EEDB662}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15" name="Google Shape;815;p33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6" name="Google Shape;816;p33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7" name="Google Shape;817;p33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8" name="Google Shape;818;p33"/>
          <p:cNvSpPr/>
          <p:nvPr/>
        </p:nvSpPr>
        <p:spPr>
          <a:xfrm>
            <a:off x="1185832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P025 (관리자)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33"/>
          <p:cNvSpPr/>
          <p:nvPr/>
        </p:nvSpPr>
        <p:spPr>
          <a:xfrm>
            <a:off x="1204548" y="481635"/>
            <a:ext cx="6028356" cy="18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해시태그 관리 &gt; 해시태그 목록 / 삭제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0" name="Google Shape;82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948" y="1090247"/>
            <a:ext cx="6431948" cy="539811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33"/>
          <p:cNvSpPr txBox="1"/>
          <p:nvPr/>
        </p:nvSpPr>
        <p:spPr>
          <a:xfrm>
            <a:off x="7244860" y="254977"/>
            <a:ext cx="2593800" cy="2723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해시태그 목록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차량명, 해시태그 이름, 해시태그 값 보여줌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체크 박스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일괄 체크 가능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 기능과 연동됨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기능과는 연동되지 않음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삭제 버튼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체크박스로 선택한 항목 삭제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 알림 창 호출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삭제 알림창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검색 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 명, 해시태그 이름, 해시태그 값을 조건으로 검색 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페이징 처리 (공통)</a:t>
            </a:r>
            <a:endParaRPr/>
          </a:p>
        </p:txBody>
      </p:sp>
      <p:sp>
        <p:nvSpPr>
          <p:cNvPr id="822" name="Google Shape;822;p33"/>
          <p:cNvSpPr/>
          <p:nvPr/>
        </p:nvSpPr>
        <p:spPr>
          <a:xfrm>
            <a:off x="1298783" y="3288391"/>
            <a:ext cx="184639" cy="184639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3" name="Google Shape;823;p33"/>
          <p:cNvSpPr/>
          <p:nvPr/>
        </p:nvSpPr>
        <p:spPr>
          <a:xfrm>
            <a:off x="2793328" y="4521377"/>
            <a:ext cx="184639" cy="184639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4" name="Google Shape;824;p33"/>
          <p:cNvSpPr/>
          <p:nvPr/>
        </p:nvSpPr>
        <p:spPr>
          <a:xfrm>
            <a:off x="1242221" y="5703833"/>
            <a:ext cx="184639" cy="184639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5" name="Google Shape;825;p33"/>
          <p:cNvSpPr/>
          <p:nvPr/>
        </p:nvSpPr>
        <p:spPr>
          <a:xfrm>
            <a:off x="1672084" y="3160262"/>
            <a:ext cx="4840438" cy="263589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33"/>
          <p:cNvSpPr/>
          <p:nvPr/>
        </p:nvSpPr>
        <p:spPr>
          <a:xfrm>
            <a:off x="2819693" y="5796152"/>
            <a:ext cx="184639" cy="184639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7" name="Google Shape;827;p33"/>
          <p:cNvSpPr/>
          <p:nvPr/>
        </p:nvSpPr>
        <p:spPr>
          <a:xfrm>
            <a:off x="1672084" y="3160262"/>
            <a:ext cx="184639" cy="184639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8" name="Google Shape;828;p33"/>
          <p:cNvSpPr/>
          <p:nvPr/>
        </p:nvSpPr>
        <p:spPr>
          <a:xfrm>
            <a:off x="4751294" y="5796151"/>
            <a:ext cx="184639" cy="184639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9" name="Google Shape;829;p33"/>
          <p:cNvSpPr/>
          <p:nvPr/>
        </p:nvSpPr>
        <p:spPr>
          <a:xfrm>
            <a:off x="1167116" y="24721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김민정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4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5" name="Google Shape;835;p34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36" name="Google Shape;836;p34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{E37D5D80-2DFC-47BA-8BB1-52BA3EEDB662}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37" name="Google Shape;837;p34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8" name="Google Shape;838;p34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9" name="Google Shape;839;p34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0" name="Google Shape;840;p34"/>
          <p:cNvSpPr/>
          <p:nvPr/>
        </p:nvSpPr>
        <p:spPr>
          <a:xfrm>
            <a:off x="1185832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P026 (관리자)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34"/>
          <p:cNvSpPr/>
          <p:nvPr/>
        </p:nvSpPr>
        <p:spPr>
          <a:xfrm>
            <a:off x="1204548" y="481635"/>
            <a:ext cx="6028356" cy="18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해시태그 관리 &gt; 해시태그 등록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2" name="Google Shape;84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61" y="1019907"/>
            <a:ext cx="6063762" cy="526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2175" y="3170045"/>
            <a:ext cx="1850729" cy="2051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7737" y="5569540"/>
            <a:ext cx="1590661" cy="815874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34"/>
          <p:cNvSpPr txBox="1"/>
          <p:nvPr/>
        </p:nvSpPr>
        <p:spPr>
          <a:xfrm>
            <a:off x="7244860" y="254977"/>
            <a:ext cx="2593800" cy="4385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 영역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차량 명 입력란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직접 입력 불가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찾기 창에서 선택한 차량 명이 자동 입력됨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차량 명 찾기 버튼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 명 찾기 창 호출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차량 명 찾기 창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일치하는 차량 명을 찾아 검색 결과에서 보여줌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검색결과의 차량 명 클릭, 입력 버튼 누를 시 입력 란에 자동 입력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 버튼 누를 시 찾기 창 자동 종료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해시태그 이름 입력 란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관리자가 해시태그 이름을 직접 입력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해시태그 값 입력 란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관리자가 해시태그 값을 직접 입력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등록 버튼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등록이 완료 될 시 등록 완료 창 호출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공란이 있을 시 알림 창 호출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 모든 항목을 입력해주세요＇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8. 등록 완료 창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9. 공란 알림 창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6" name="Google Shape;846;p34"/>
          <p:cNvSpPr/>
          <p:nvPr/>
        </p:nvSpPr>
        <p:spPr>
          <a:xfrm>
            <a:off x="3645417" y="5450404"/>
            <a:ext cx="184639" cy="184639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7" name="Google Shape;847;p34"/>
          <p:cNvSpPr/>
          <p:nvPr/>
        </p:nvSpPr>
        <p:spPr>
          <a:xfrm>
            <a:off x="1185832" y="2216420"/>
            <a:ext cx="184639" cy="184639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8" name="Google Shape;848;p34"/>
          <p:cNvSpPr/>
          <p:nvPr/>
        </p:nvSpPr>
        <p:spPr>
          <a:xfrm>
            <a:off x="2514340" y="2216419"/>
            <a:ext cx="184639" cy="184639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9" name="Google Shape;849;p34"/>
          <p:cNvSpPr/>
          <p:nvPr/>
        </p:nvSpPr>
        <p:spPr>
          <a:xfrm>
            <a:off x="3113942" y="2222742"/>
            <a:ext cx="184639" cy="184639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0" name="Google Shape;850;p34"/>
          <p:cNvSpPr/>
          <p:nvPr/>
        </p:nvSpPr>
        <p:spPr>
          <a:xfrm>
            <a:off x="4553638" y="2228610"/>
            <a:ext cx="184639" cy="184639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1" name="Google Shape;851;p34"/>
          <p:cNvSpPr/>
          <p:nvPr/>
        </p:nvSpPr>
        <p:spPr>
          <a:xfrm>
            <a:off x="5326383" y="3158723"/>
            <a:ext cx="184639" cy="184639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2" name="Google Shape;852;p34"/>
          <p:cNvSpPr/>
          <p:nvPr/>
        </p:nvSpPr>
        <p:spPr>
          <a:xfrm>
            <a:off x="3298581" y="2572823"/>
            <a:ext cx="184639" cy="184639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3" name="Google Shape;853;p34"/>
          <p:cNvSpPr/>
          <p:nvPr/>
        </p:nvSpPr>
        <p:spPr>
          <a:xfrm>
            <a:off x="1093512" y="1954791"/>
            <a:ext cx="5396188" cy="102889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34"/>
          <p:cNvSpPr/>
          <p:nvPr/>
        </p:nvSpPr>
        <p:spPr>
          <a:xfrm>
            <a:off x="1001193" y="1956514"/>
            <a:ext cx="184639" cy="184639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55" name="Google Shape;85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84110" y="5490826"/>
            <a:ext cx="1603377" cy="906779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34"/>
          <p:cNvSpPr/>
          <p:nvPr/>
        </p:nvSpPr>
        <p:spPr>
          <a:xfrm>
            <a:off x="5490320" y="5450404"/>
            <a:ext cx="184639" cy="184639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7" name="Google Shape;857;p34"/>
          <p:cNvSpPr/>
          <p:nvPr/>
        </p:nvSpPr>
        <p:spPr>
          <a:xfrm>
            <a:off x="1167116" y="24721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김민정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6" name="Google Shape;106;p15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7" name="Google Shape;107;p15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1194976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P003_01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1204548" y="481635"/>
            <a:ext cx="2937684" cy="203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로그인 &gt; 아이디/비밀번호 찾기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941" y="1115187"/>
            <a:ext cx="3702836" cy="2975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2777" y="1108345"/>
            <a:ext cx="2231144" cy="108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2121" y="3329003"/>
            <a:ext cx="3741336" cy="3228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" y="-15"/>
            <a:ext cx="987290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36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3" name="Google Shape;863;p36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64" name="Google Shape;864;p36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{E37D5D80-2DFC-47BA-8BB1-52BA3EEDB662}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65" name="Google Shape;865;p36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6" name="Google Shape;866;p36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7" name="Google Shape;867;p36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8" name="Google Shape;868;p36"/>
          <p:cNvSpPr/>
          <p:nvPr/>
        </p:nvSpPr>
        <p:spPr>
          <a:xfrm>
            <a:off x="1185832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P027 (관리자)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36"/>
          <p:cNvSpPr/>
          <p:nvPr/>
        </p:nvSpPr>
        <p:spPr>
          <a:xfrm>
            <a:off x="1204548" y="481635"/>
            <a:ext cx="6028356" cy="188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해시태그 관리 &gt; 해시태그 수정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0" name="Google Shape;87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033" y="1090246"/>
            <a:ext cx="6451916" cy="5473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060" y="4349681"/>
            <a:ext cx="2171782" cy="222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20475" y="4765165"/>
            <a:ext cx="1794577" cy="1021182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36"/>
          <p:cNvSpPr/>
          <p:nvPr/>
        </p:nvSpPr>
        <p:spPr>
          <a:xfrm>
            <a:off x="2557775" y="4765165"/>
            <a:ext cx="184639" cy="184639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4" name="Google Shape;874;p36"/>
          <p:cNvSpPr/>
          <p:nvPr/>
        </p:nvSpPr>
        <p:spPr>
          <a:xfrm>
            <a:off x="6280619" y="4170881"/>
            <a:ext cx="184639" cy="184639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5" name="Google Shape;875;p36"/>
          <p:cNvSpPr/>
          <p:nvPr/>
        </p:nvSpPr>
        <p:spPr>
          <a:xfrm>
            <a:off x="328786" y="4416116"/>
            <a:ext cx="184639" cy="184639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6" name="Google Shape;876;p36"/>
          <p:cNvSpPr/>
          <p:nvPr/>
        </p:nvSpPr>
        <p:spPr>
          <a:xfrm>
            <a:off x="1198998" y="5203360"/>
            <a:ext cx="184639" cy="184639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7" name="Google Shape;877;p36"/>
          <p:cNvSpPr/>
          <p:nvPr/>
        </p:nvSpPr>
        <p:spPr>
          <a:xfrm>
            <a:off x="1198997" y="5462432"/>
            <a:ext cx="184639" cy="184639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8" name="Google Shape;878;p36"/>
          <p:cNvSpPr/>
          <p:nvPr/>
        </p:nvSpPr>
        <p:spPr>
          <a:xfrm>
            <a:off x="1185832" y="4964601"/>
            <a:ext cx="184639" cy="184639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9" name="Google Shape;879;p36"/>
          <p:cNvSpPr/>
          <p:nvPr/>
        </p:nvSpPr>
        <p:spPr>
          <a:xfrm>
            <a:off x="1310310" y="5900048"/>
            <a:ext cx="184639" cy="184639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0" name="Google Shape;880;p36"/>
          <p:cNvSpPr txBox="1"/>
          <p:nvPr/>
        </p:nvSpPr>
        <p:spPr>
          <a:xfrm>
            <a:off x="7244860" y="254977"/>
            <a:ext cx="2593800" cy="3000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버튼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정보 창 호출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수정 정보 창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차량 명 입력 란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수정 불가 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해시태그 이름 입력 란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할 해시태그 이름 입력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해시태그 값 입력 란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수정 할 해시태그 값 입력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수정 저장 버튼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저장 버튼 누를 시 입력된 정보로 수정됨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수정 시 수정 정보 창 자동 종료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알림 창 호출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수정 알림 창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1" name="Google Shape;881;p36"/>
          <p:cNvSpPr/>
          <p:nvPr/>
        </p:nvSpPr>
        <p:spPr>
          <a:xfrm>
            <a:off x="1167116" y="24721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김민정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2" name="Google Shape;122;p16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3" name="Google Shape;123;p16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1194976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P003_02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1204548" y="481635"/>
            <a:ext cx="2937684" cy="203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로그인 &gt; 아이디/비밀번호 찾기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049" y="1649920"/>
            <a:ext cx="4276725" cy="36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4892" y="1649920"/>
            <a:ext cx="2615184" cy="1220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5"/>
            <a:ext cx="9905999" cy="685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/>
          <p:nvPr/>
        </p:nvSpPr>
        <p:spPr>
          <a:xfrm>
            <a:off x="1204548" y="473721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1204548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7" name="Google Shape;137;p17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8" name="Google Shape;138;p17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464595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4636386" y="44159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1194976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P004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1204548" y="481635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메인페이지(로그인 후)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84" y="1535811"/>
            <a:ext cx="6960183" cy="427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905999" cy="65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/>
          <p:nvPr/>
        </p:nvSpPr>
        <p:spPr>
          <a:xfrm>
            <a:off x="1204548" y="473721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1204548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1" name="Google Shape;151;p18"/>
          <p:cNvGraphicFramePr/>
          <p:nvPr/>
        </p:nvGraphicFramePr>
        <p:xfrm>
          <a:off x="7305460" y="54208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{4DEBE8AB-454E-41A3-AEA8-0FA56F1915AE}</a:tableStyleId>
              </a:tblPr>
              <a:tblGrid>
                <a:gridCol w="492375"/>
                <a:gridCol w="1980225"/>
              </a:tblGrid>
              <a:tr h="20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Link</a:t>
                      </a:r>
                      <a:endParaRPr b="1"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7F7F7F"/>
                          </a:solidFill>
                        </a:rPr>
                        <a:t>이동 화면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간편보기(모달)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cap="none" strike="noStrike">
                          <a:solidFill>
                            <a:srgbClr val="7F7F7F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2" name="Google Shape;152;p18"/>
          <p:cNvSpPr/>
          <p:nvPr/>
        </p:nvSpPr>
        <p:spPr>
          <a:xfrm>
            <a:off x="1204548" y="255020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최윤호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4645958" y="255020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0.0.1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4636386" y="44159"/>
            <a:ext cx="2453052" cy="21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2022.10.28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1194976" y="51114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P005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1204548" y="481635"/>
            <a:ext cx="2453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&gt; 차량 카테고리 &gt; 차량 목록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7" name="Google Shape;15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4000" y="6106675"/>
            <a:ext cx="2170574" cy="3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0200" y="-76204"/>
            <a:ext cx="9960299" cy="667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디자인 사용자 지정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2012-07-20T11:32:52Z</dcterms:created>
  <dc:creator>revenue</dc:creator>
</cp:coreProperties>
</file>